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 id="2147483692" r:id="rId2"/>
  </p:sldMasterIdLst>
  <p:notesMasterIdLst>
    <p:notesMasterId r:id="rId20"/>
  </p:notesMasterIdLst>
  <p:handoutMasterIdLst>
    <p:handoutMasterId r:id="rId21"/>
  </p:handoutMasterIdLst>
  <p:sldIdLst>
    <p:sldId id="313" r:id="rId3"/>
    <p:sldId id="374" r:id="rId4"/>
    <p:sldId id="373" r:id="rId5"/>
    <p:sldId id="364" r:id="rId6"/>
    <p:sldId id="362" r:id="rId7"/>
    <p:sldId id="360" r:id="rId8"/>
    <p:sldId id="367" r:id="rId9"/>
    <p:sldId id="366" r:id="rId10"/>
    <p:sldId id="368" r:id="rId11"/>
    <p:sldId id="371" r:id="rId12"/>
    <p:sldId id="314" r:id="rId13"/>
    <p:sldId id="352" r:id="rId14"/>
    <p:sldId id="365" r:id="rId15"/>
    <p:sldId id="369" r:id="rId16"/>
    <p:sldId id="361" r:id="rId17"/>
    <p:sldId id="372" r:id="rId18"/>
    <p:sldId id="370" r:id="rId1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7538EF-920E-4B4B-98F2-5A025E691854}" v="3" dt="2023-08-30T12:25:29.35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03" autoAdjust="0"/>
  </p:normalViewPr>
  <p:slideViewPr>
    <p:cSldViewPr snapToGrid="0">
      <p:cViewPr varScale="1">
        <p:scale>
          <a:sx n="84" d="100"/>
          <a:sy n="84" d="100"/>
        </p:scale>
        <p:origin x="15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ECB209EA-1A2D-8EDF-7517-F3CA0E6784E0}"/>
    <pc:docChg chg="modSld">
      <pc:chgData name="Gastbenutzer" userId="S::urn:spo:anon#f86b790997f433fe469ee6d59c76f4a8a9dd4383fb9541d35ef5bb865230b574::" providerId="AD" clId="Web-{ECB209EA-1A2D-8EDF-7517-F3CA0E6784E0}" dt="2023-08-16T14:29:05.193" v="2" actId="1076"/>
      <pc:docMkLst>
        <pc:docMk/>
      </pc:docMkLst>
      <pc:sldChg chg="addSp delSp modSp">
        <pc:chgData name="Gastbenutzer" userId="S::urn:spo:anon#f86b790997f433fe469ee6d59c76f4a8a9dd4383fb9541d35ef5bb865230b574::" providerId="AD" clId="Web-{ECB209EA-1A2D-8EDF-7517-F3CA0E6784E0}" dt="2023-08-16T14:29:05.193" v="2" actId="1076"/>
        <pc:sldMkLst>
          <pc:docMk/>
          <pc:sldMk cId="2630487235" sldId="361"/>
        </pc:sldMkLst>
        <pc:picChg chg="del">
          <ac:chgData name="Gastbenutzer" userId="S::urn:spo:anon#f86b790997f433fe469ee6d59c76f4a8a9dd4383fb9541d35ef5bb865230b574::" providerId="AD" clId="Web-{ECB209EA-1A2D-8EDF-7517-F3CA0E6784E0}" dt="2023-08-16T14:29:04.083" v="0"/>
          <ac:picMkLst>
            <pc:docMk/>
            <pc:sldMk cId="2630487235" sldId="361"/>
            <ac:picMk id="6" creationId="{9BECABF7-EDFE-DB0D-700D-2DDB828A0885}"/>
          </ac:picMkLst>
        </pc:picChg>
        <pc:picChg chg="add mod">
          <ac:chgData name="Gastbenutzer" userId="S::urn:spo:anon#f86b790997f433fe469ee6d59c76f4a8a9dd4383fb9541d35ef5bb865230b574::" providerId="AD" clId="Web-{ECB209EA-1A2D-8EDF-7517-F3CA0E6784E0}" dt="2023-08-16T14:29:05.193" v="2" actId="1076"/>
          <ac:picMkLst>
            <pc:docMk/>
            <pc:sldMk cId="2630487235" sldId="361"/>
            <ac:picMk id="8" creationId="{96BE4461-020A-3AE3-2A85-350DD479A045}"/>
          </ac:picMkLst>
        </pc:picChg>
      </pc:sldChg>
    </pc:docChg>
  </pc:docChgLst>
  <pc:docChgLst>
    <pc:chgData name="Noémie Spiller" userId="e4bebb1e-116a-4f15-b3ae-274db878ded7" providerId="ADAL" clId="{777538EF-920E-4B4B-98F2-5A025E691854}"/>
    <pc:docChg chg="modSld delMainMaster">
      <pc:chgData name="Noémie Spiller" userId="e4bebb1e-116a-4f15-b3ae-274db878ded7" providerId="ADAL" clId="{777538EF-920E-4B4B-98F2-5A025E691854}" dt="2023-08-30T12:24:19.609" v="2" actId="2696"/>
      <pc:docMkLst>
        <pc:docMk/>
      </pc:docMkLst>
      <pc:sldChg chg="modSp">
        <pc:chgData name="Noémie Spiller" userId="e4bebb1e-116a-4f15-b3ae-274db878ded7" providerId="ADAL" clId="{777538EF-920E-4B4B-98F2-5A025E691854}" dt="2023-08-30T12:24:17.933" v="0"/>
        <pc:sldMkLst>
          <pc:docMk/>
          <pc:sldMk cId="1147882705" sldId="313"/>
        </pc:sldMkLst>
        <pc:spChg chg="mod">
          <ac:chgData name="Noémie Spiller" userId="e4bebb1e-116a-4f15-b3ae-274db878ded7" providerId="ADAL" clId="{777538EF-920E-4B4B-98F2-5A025E691854}" dt="2023-08-30T12:24:17.933" v="0"/>
          <ac:spMkLst>
            <pc:docMk/>
            <pc:sldMk cId="1147882705" sldId="313"/>
            <ac:spMk id="3" creationId="{959B8427-2E56-0C2E-728F-5C132FC1F989}"/>
          </ac:spMkLst>
        </pc:spChg>
        <pc:spChg chg="mod">
          <ac:chgData name="Noémie Spiller" userId="e4bebb1e-116a-4f15-b3ae-274db878ded7" providerId="ADAL" clId="{777538EF-920E-4B4B-98F2-5A025E691854}" dt="2023-08-30T12:24:17.933" v="0"/>
          <ac:spMkLst>
            <pc:docMk/>
            <pc:sldMk cId="1147882705" sldId="313"/>
            <ac:spMk id="6" creationId="{E951BD73-D5F6-0B09-A8BA-E62541E6B39D}"/>
          </ac:spMkLst>
        </pc:spChg>
        <pc:spChg chg="mod">
          <ac:chgData name="Noémie Spiller" userId="e4bebb1e-116a-4f15-b3ae-274db878ded7" providerId="ADAL" clId="{777538EF-920E-4B4B-98F2-5A025E691854}" dt="2023-08-30T12:24:17.933" v="0"/>
          <ac:spMkLst>
            <pc:docMk/>
            <pc:sldMk cId="1147882705" sldId="313"/>
            <ac:spMk id="11" creationId="{A2557A4F-D56E-E3AA-E921-BE92767066E1}"/>
          </ac:spMkLst>
        </pc:spChg>
      </pc:sldChg>
      <pc:sldChg chg="modSp">
        <pc:chgData name="Noémie Spiller" userId="e4bebb1e-116a-4f15-b3ae-274db878ded7" providerId="ADAL" clId="{777538EF-920E-4B4B-98F2-5A025E691854}" dt="2023-08-30T12:24:17.933" v="0"/>
        <pc:sldMkLst>
          <pc:docMk/>
          <pc:sldMk cId="1158767243" sldId="314"/>
        </pc:sldMkLst>
        <pc:spChg chg="mod">
          <ac:chgData name="Noémie Spiller" userId="e4bebb1e-116a-4f15-b3ae-274db878ded7" providerId="ADAL" clId="{777538EF-920E-4B4B-98F2-5A025E691854}" dt="2023-08-30T12:24:17.933" v="0"/>
          <ac:spMkLst>
            <pc:docMk/>
            <pc:sldMk cId="1158767243" sldId="314"/>
            <ac:spMk id="2" creationId="{A18ED6B6-C61E-3318-C6AC-9502C66A456A}"/>
          </ac:spMkLst>
        </pc:spChg>
        <pc:spChg chg="mod">
          <ac:chgData name="Noémie Spiller" userId="e4bebb1e-116a-4f15-b3ae-274db878ded7" providerId="ADAL" clId="{777538EF-920E-4B4B-98F2-5A025E691854}" dt="2023-08-30T12:24:17.933" v="0"/>
          <ac:spMkLst>
            <pc:docMk/>
            <pc:sldMk cId="1158767243" sldId="314"/>
            <ac:spMk id="3" creationId="{6716FBA5-4349-10DF-E311-FA34AA00A9B2}"/>
          </ac:spMkLst>
        </pc:spChg>
        <pc:spChg chg="mod">
          <ac:chgData name="Noémie Spiller" userId="e4bebb1e-116a-4f15-b3ae-274db878ded7" providerId="ADAL" clId="{777538EF-920E-4B4B-98F2-5A025E691854}" dt="2023-08-30T12:24:17.933" v="0"/>
          <ac:spMkLst>
            <pc:docMk/>
            <pc:sldMk cId="1158767243" sldId="314"/>
            <ac:spMk id="4" creationId="{4B399DF5-66E5-CFBC-535F-83DF76F4D20F}"/>
          </ac:spMkLst>
        </pc:spChg>
        <pc:spChg chg="mod">
          <ac:chgData name="Noémie Spiller" userId="e4bebb1e-116a-4f15-b3ae-274db878ded7" providerId="ADAL" clId="{777538EF-920E-4B4B-98F2-5A025E691854}" dt="2023-08-30T12:24:17.933" v="0"/>
          <ac:spMkLst>
            <pc:docMk/>
            <pc:sldMk cId="1158767243" sldId="314"/>
            <ac:spMk id="5" creationId="{39AAF388-09D8-4AF3-5688-30B23FB9B773}"/>
          </ac:spMkLst>
        </pc:spChg>
      </pc:sldChg>
      <pc:sldChg chg="modSp">
        <pc:chgData name="Noémie Spiller" userId="e4bebb1e-116a-4f15-b3ae-274db878ded7" providerId="ADAL" clId="{777538EF-920E-4B4B-98F2-5A025E691854}" dt="2023-08-30T12:24:17.933" v="0"/>
        <pc:sldMkLst>
          <pc:docMk/>
          <pc:sldMk cId="1772474566" sldId="352"/>
        </pc:sldMkLst>
        <pc:spChg chg="mod">
          <ac:chgData name="Noémie Spiller" userId="e4bebb1e-116a-4f15-b3ae-274db878ded7" providerId="ADAL" clId="{777538EF-920E-4B4B-98F2-5A025E691854}" dt="2023-08-30T12:24:17.933" v="0"/>
          <ac:spMkLst>
            <pc:docMk/>
            <pc:sldMk cId="1772474566" sldId="352"/>
            <ac:spMk id="2" creationId="{70F7D893-D14D-A787-BAFF-F7BBEF15432D}"/>
          </ac:spMkLst>
        </pc:spChg>
        <pc:spChg chg="mod">
          <ac:chgData name="Noémie Spiller" userId="e4bebb1e-116a-4f15-b3ae-274db878ded7" providerId="ADAL" clId="{777538EF-920E-4B4B-98F2-5A025E691854}" dt="2023-08-30T12:24:17.933" v="0"/>
          <ac:spMkLst>
            <pc:docMk/>
            <pc:sldMk cId="1772474566" sldId="352"/>
            <ac:spMk id="3" creationId="{98BB526C-44D8-2E03-B51B-4B8F6E613BE6}"/>
          </ac:spMkLst>
        </pc:spChg>
        <pc:spChg chg="mod">
          <ac:chgData name="Noémie Spiller" userId="e4bebb1e-116a-4f15-b3ae-274db878ded7" providerId="ADAL" clId="{777538EF-920E-4B4B-98F2-5A025E691854}" dt="2023-08-30T12:24:17.933" v="0"/>
          <ac:spMkLst>
            <pc:docMk/>
            <pc:sldMk cId="1772474566" sldId="352"/>
            <ac:spMk id="4" creationId="{1E8E77E0-D43D-F033-3A5F-08C696472771}"/>
          </ac:spMkLst>
        </pc:spChg>
        <pc:spChg chg="mod">
          <ac:chgData name="Noémie Spiller" userId="e4bebb1e-116a-4f15-b3ae-274db878ded7" providerId="ADAL" clId="{777538EF-920E-4B4B-98F2-5A025E691854}" dt="2023-08-30T12:24:17.933" v="0"/>
          <ac:spMkLst>
            <pc:docMk/>
            <pc:sldMk cId="1772474566" sldId="352"/>
            <ac:spMk id="5" creationId="{C44E0F57-E1F2-E3C2-E7C7-2E00D472640E}"/>
          </ac:spMkLst>
        </pc:spChg>
      </pc:sldChg>
      <pc:sldChg chg="modSp">
        <pc:chgData name="Noémie Spiller" userId="e4bebb1e-116a-4f15-b3ae-274db878ded7" providerId="ADAL" clId="{777538EF-920E-4B4B-98F2-5A025E691854}" dt="2023-08-30T12:24:17.933" v="0"/>
        <pc:sldMkLst>
          <pc:docMk/>
          <pc:sldMk cId="75015333" sldId="360"/>
        </pc:sldMkLst>
        <pc:spChg chg="mod">
          <ac:chgData name="Noémie Spiller" userId="e4bebb1e-116a-4f15-b3ae-274db878ded7" providerId="ADAL" clId="{777538EF-920E-4B4B-98F2-5A025E691854}" dt="2023-08-30T12:24:17.933" v="0"/>
          <ac:spMkLst>
            <pc:docMk/>
            <pc:sldMk cId="75015333" sldId="360"/>
            <ac:spMk id="2" creationId="{97CCB92F-3CE6-27C6-DC01-3E3AF4809E47}"/>
          </ac:spMkLst>
        </pc:spChg>
        <pc:spChg chg="mod">
          <ac:chgData name="Noémie Spiller" userId="e4bebb1e-116a-4f15-b3ae-274db878ded7" providerId="ADAL" clId="{777538EF-920E-4B4B-98F2-5A025E691854}" dt="2023-08-30T12:24:17.933" v="0"/>
          <ac:spMkLst>
            <pc:docMk/>
            <pc:sldMk cId="75015333" sldId="360"/>
            <ac:spMk id="3" creationId="{BF8711B0-DADB-F75C-0275-EA491BA624B7}"/>
          </ac:spMkLst>
        </pc:spChg>
        <pc:spChg chg="mod">
          <ac:chgData name="Noémie Spiller" userId="e4bebb1e-116a-4f15-b3ae-274db878ded7" providerId="ADAL" clId="{777538EF-920E-4B4B-98F2-5A025E691854}" dt="2023-08-30T12:24:17.933" v="0"/>
          <ac:spMkLst>
            <pc:docMk/>
            <pc:sldMk cId="75015333" sldId="360"/>
            <ac:spMk id="4" creationId="{B3FB839F-A5D8-C56D-0FC3-331296DBFA81}"/>
          </ac:spMkLst>
        </pc:spChg>
        <pc:spChg chg="mod">
          <ac:chgData name="Noémie Spiller" userId="e4bebb1e-116a-4f15-b3ae-274db878ded7" providerId="ADAL" clId="{777538EF-920E-4B4B-98F2-5A025E691854}" dt="2023-08-30T12:24:17.933" v="0"/>
          <ac:spMkLst>
            <pc:docMk/>
            <pc:sldMk cId="75015333" sldId="360"/>
            <ac:spMk id="5" creationId="{388FA842-0B62-EABA-6A80-EFBB83268536}"/>
          </ac:spMkLst>
        </pc:spChg>
      </pc:sldChg>
      <pc:sldChg chg="modSp">
        <pc:chgData name="Noémie Spiller" userId="e4bebb1e-116a-4f15-b3ae-274db878ded7" providerId="ADAL" clId="{777538EF-920E-4B4B-98F2-5A025E691854}" dt="2023-08-30T12:24:17.933" v="0"/>
        <pc:sldMkLst>
          <pc:docMk/>
          <pc:sldMk cId="2630487235" sldId="361"/>
        </pc:sldMkLst>
        <pc:spChg chg="mod">
          <ac:chgData name="Noémie Spiller" userId="e4bebb1e-116a-4f15-b3ae-274db878ded7" providerId="ADAL" clId="{777538EF-920E-4B4B-98F2-5A025E691854}" dt="2023-08-30T12:24:17.933" v="0"/>
          <ac:spMkLst>
            <pc:docMk/>
            <pc:sldMk cId="2630487235" sldId="361"/>
            <ac:spMk id="2" creationId="{A6BBC988-483C-2142-0A45-8EFA27197E8F}"/>
          </ac:spMkLst>
        </pc:spChg>
        <pc:spChg chg="mod">
          <ac:chgData name="Noémie Spiller" userId="e4bebb1e-116a-4f15-b3ae-274db878ded7" providerId="ADAL" clId="{777538EF-920E-4B4B-98F2-5A025E691854}" dt="2023-08-30T12:24:17.933" v="0"/>
          <ac:spMkLst>
            <pc:docMk/>
            <pc:sldMk cId="2630487235" sldId="361"/>
            <ac:spMk id="3" creationId="{E8000028-DF4F-322D-9D58-9C8A35464869}"/>
          </ac:spMkLst>
        </pc:spChg>
        <pc:spChg chg="mod">
          <ac:chgData name="Noémie Spiller" userId="e4bebb1e-116a-4f15-b3ae-274db878ded7" providerId="ADAL" clId="{777538EF-920E-4B4B-98F2-5A025E691854}" dt="2023-08-30T12:24:17.933" v="0"/>
          <ac:spMkLst>
            <pc:docMk/>
            <pc:sldMk cId="2630487235" sldId="361"/>
            <ac:spMk id="4" creationId="{87A8D8C4-9674-85AE-2075-5594800A7EA0}"/>
          </ac:spMkLst>
        </pc:spChg>
        <pc:spChg chg="mod">
          <ac:chgData name="Noémie Spiller" userId="e4bebb1e-116a-4f15-b3ae-274db878ded7" providerId="ADAL" clId="{777538EF-920E-4B4B-98F2-5A025E691854}" dt="2023-08-30T12:24:17.933" v="0"/>
          <ac:spMkLst>
            <pc:docMk/>
            <pc:sldMk cId="2630487235" sldId="361"/>
            <ac:spMk id="5" creationId="{272D21B8-FD72-D01D-E649-AD4347E082C7}"/>
          </ac:spMkLst>
        </pc:spChg>
      </pc:sldChg>
      <pc:sldChg chg="modSp">
        <pc:chgData name="Noémie Spiller" userId="e4bebb1e-116a-4f15-b3ae-274db878ded7" providerId="ADAL" clId="{777538EF-920E-4B4B-98F2-5A025E691854}" dt="2023-08-30T12:24:17.933" v="0"/>
        <pc:sldMkLst>
          <pc:docMk/>
          <pc:sldMk cId="1043250596" sldId="362"/>
        </pc:sldMkLst>
        <pc:spChg chg="mod">
          <ac:chgData name="Noémie Spiller" userId="e4bebb1e-116a-4f15-b3ae-274db878ded7" providerId="ADAL" clId="{777538EF-920E-4B4B-98F2-5A025E691854}" dt="2023-08-30T12:24:17.933" v="0"/>
          <ac:spMkLst>
            <pc:docMk/>
            <pc:sldMk cId="1043250596" sldId="362"/>
            <ac:spMk id="2" creationId="{97CCB92F-3CE6-27C6-DC01-3E3AF4809E47}"/>
          </ac:spMkLst>
        </pc:spChg>
        <pc:spChg chg="mod">
          <ac:chgData name="Noémie Spiller" userId="e4bebb1e-116a-4f15-b3ae-274db878ded7" providerId="ADAL" clId="{777538EF-920E-4B4B-98F2-5A025E691854}" dt="2023-08-30T12:24:17.933" v="0"/>
          <ac:spMkLst>
            <pc:docMk/>
            <pc:sldMk cId="1043250596" sldId="362"/>
            <ac:spMk id="3" creationId="{BF8711B0-DADB-F75C-0275-EA491BA624B7}"/>
          </ac:spMkLst>
        </pc:spChg>
        <pc:spChg chg="mod">
          <ac:chgData name="Noémie Spiller" userId="e4bebb1e-116a-4f15-b3ae-274db878ded7" providerId="ADAL" clId="{777538EF-920E-4B4B-98F2-5A025E691854}" dt="2023-08-30T12:24:17.933" v="0"/>
          <ac:spMkLst>
            <pc:docMk/>
            <pc:sldMk cId="1043250596" sldId="362"/>
            <ac:spMk id="4" creationId="{B3FB839F-A5D8-C56D-0FC3-331296DBFA81}"/>
          </ac:spMkLst>
        </pc:spChg>
        <pc:spChg chg="mod">
          <ac:chgData name="Noémie Spiller" userId="e4bebb1e-116a-4f15-b3ae-274db878ded7" providerId="ADAL" clId="{777538EF-920E-4B4B-98F2-5A025E691854}" dt="2023-08-30T12:24:17.933" v="0"/>
          <ac:spMkLst>
            <pc:docMk/>
            <pc:sldMk cId="1043250596" sldId="362"/>
            <ac:spMk id="5" creationId="{388FA842-0B62-EABA-6A80-EFBB83268536}"/>
          </ac:spMkLst>
        </pc:spChg>
      </pc:sldChg>
      <pc:sldChg chg="modSp">
        <pc:chgData name="Noémie Spiller" userId="e4bebb1e-116a-4f15-b3ae-274db878ded7" providerId="ADAL" clId="{777538EF-920E-4B4B-98F2-5A025E691854}" dt="2023-08-30T12:24:17.933" v="0"/>
        <pc:sldMkLst>
          <pc:docMk/>
          <pc:sldMk cId="4258483762" sldId="364"/>
        </pc:sldMkLst>
        <pc:spChg chg="mod">
          <ac:chgData name="Noémie Spiller" userId="e4bebb1e-116a-4f15-b3ae-274db878ded7" providerId="ADAL" clId="{777538EF-920E-4B4B-98F2-5A025E691854}" dt="2023-08-30T12:24:17.933" v="0"/>
          <ac:spMkLst>
            <pc:docMk/>
            <pc:sldMk cId="4258483762" sldId="364"/>
            <ac:spMk id="2" creationId="{2740A10F-E640-121A-FA3C-9FD06FDEA60D}"/>
          </ac:spMkLst>
        </pc:spChg>
        <pc:spChg chg="mod">
          <ac:chgData name="Noémie Spiller" userId="e4bebb1e-116a-4f15-b3ae-274db878ded7" providerId="ADAL" clId="{777538EF-920E-4B4B-98F2-5A025E691854}" dt="2023-08-30T12:24:17.933" v="0"/>
          <ac:spMkLst>
            <pc:docMk/>
            <pc:sldMk cId="4258483762" sldId="364"/>
            <ac:spMk id="3" creationId="{5B31445C-A3FF-56CF-3B2E-1B03410FE170}"/>
          </ac:spMkLst>
        </pc:spChg>
        <pc:spChg chg="mod">
          <ac:chgData name="Noémie Spiller" userId="e4bebb1e-116a-4f15-b3ae-274db878ded7" providerId="ADAL" clId="{777538EF-920E-4B4B-98F2-5A025E691854}" dt="2023-08-30T12:24:17.933" v="0"/>
          <ac:spMkLst>
            <pc:docMk/>
            <pc:sldMk cId="4258483762" sldId="364"/>
            <ac:spMk id="4" creationId="{1A709DE7-67C5-A879-908E-EBC952E9122C}"/>
          </ac:spMkLst>
        </pc:spChg>
        <pc:spChg chg="mod">
          <ac:chgData name="Noémie Spiller" userId="e4bebb1e-116a-4f15-b3ae-274db878ded7" providerId="ADAL" clId="{777538EF-920E-4B4B-98F2-5A025E691854}" dt="2023-08-30T12:24:17.933" v="0"/>
          <ac:spMkLst>
            <pc:docMk/>
            <pc:sldMk cId="4258483762" sldId="364"/>
            <ac:spMk id="5" creationId="{05BABC46-7926-A93D-62B9-C118391746F3}"/>
          </ac:spMkLst>
        </pc:spChg>
      </pc:sldChg>
      <pc:sldChg chg="modSp">
        <pc:chgData name="Noémie Spiller" userId="e4bebb1e-116a-4f15-b3ae-274db878ded7" providerId="ADAL" clId="{777538EF-920E-4B4B-98F2-5A025E691854}" dt="2023-08-30T12:24:17.933" v="0"/>
        <pc:sldMkLst>
          <pc:docMk/>
          <pc:sldMk cId="649813849" sldId="365"/>
        </pc:sldMkLst>
        <pc:spChg chg="mod">
          <ac:chgData name="Noémie Spiller" userId="e4bebb1e-116a-4f15-b3ae-274db878ded7" providerId="ADAL" clId="{777538EF-920E-4B4B-98F2-5A025E691854}" dt="2023-08-30T12:24:17.933" v="0"/>
          <ac:spMkLst>
            <pc:docMk/>
            <pc:sldMk cId="649813849" sldId="365"/>
            <ac:spMk id="2" creationId="{C2078656-7CC0-7E86-6D36-5805745F7B30}"/>
          </ac:spMkLst>
        </pc:spChg>
        <pc:spChg chg="mod">
          <ac:chgData name="Noémie Spiller" userId="e4bebb1e-116a-4f15-b3ae-274db878ded7" providerId="ADAL" clId="{777538EF-920E-4B4B-98F2-5A025E691854}" dt="2023-08-30T12:24:17.933" v="0"/>
          <ac:spMkLst>
            <pc:docMk/>
            <pc:sldMk cId="649813849" sldId="365"/>
            <ac:spMk id="3" creationId="{D32023B5-A9A8-0768-BFD6-6E3345D967C0}"/>
          </ac:spMkLst>
        </pc:spChg>
        <pc:spChg chg="mod">
          <ac:chgData name="Noémie Spiller" userId="e4bebb1e-116a-4f15-b3ae-274db878ded7" providerId="ADAL" clId="{777538EF-920E-4B4B-98F2-5A025E691854}" dt="2023-08-30T12:24:17.933" v="0"/>
          <ac:spMkLst>
            <pc:docMk/>
            <pc:sldMk cId="649813849" sldId="365"/>
            <ac:spMk id="4" creationId="{26B3A65E-F27A-F887-86DC-7CED80DE1FA4}"/>
          </ac:spMkLst>
        </pc:spChg>
        <pc:spChg chg="mod">
          <ac:chgData name="Noémie Spiller" userId="e4bebb1e-116a-4f15-b3ae-274db878ded7" providerId="ADAL" clId="{777538EF-920E-4B4B-98F2-5A025E691854}" dt="2023-08-30T12:24:17.933" v="0"/>
          <ac:spMkLst>
            <pc:docMk/>
            <pc:sldMk cId="649813849" sldId="365"/>
            <ac:spMk id="5" creationId="{2DE829D6-C854-BAC5-6659-8E9F595497CF}"/>
          </ac:spMkLst>
        </pc:spChg>
      </pc:sldChg>
      <pc:sldChg chg="modSp">
        <pc:chgData name="Noémie Spiller" userId="e4bebb1e-116a-4f15-b3ae-274db878ded7" providerId="ADAL" clId="{777538EF-920E-4B4B-98F2-5A025E691854}" dt="2023-08-30T12:24:17.933" v="0"/>
        <pc:sldMkLst>
          <pc:docMk/>
          <pc:sldMk cId="2961363838" sldId="366"/>
        </pc:sldMkLst>
        <pc:spChg chg="mod">
          <ac:chgData name="Noémie Spiller" userId="e4bebb1e-116a-4f15-b3ae-274db878ded7" providerId="ADAL" clId="{777538EF-920E-4B4B-98F2-5A025E691854}" dt="2023-08-30T12:24:17.933" v="0"/>
          <ac:spMkLst>
            <pc:docMk/>
            <pc:sldMk cId="2961363838" sldId="366"/>
            <ac:spMk id="2" creationId="{97CCB92F-3CE6-27C6-DC01-3E3AF4809E47}"/>
          </ac:spMkLst>
        </pc:spChg>
        <pc:spChg chg="mod">
          <ac:chgData name="Noémie Spiller" userId="e4bebb1e-116a-4f15-b3ae-274db878ded7" providerId="ADAL" clId="{777538EF-920E-4B4B-98F2-5A025E691854}" dt="2023-08-30T12:24:17.933" v="0"/>
          <ac:spMkLst>
            <pc:docMk/>
            <pc:sldMk cId="2961363838" sldId="366"/>
            <ac:spMk id="3" creationId="{BF8711B0-DADB-F75C-0275-EA491BA624B7}"/>
          </ac:spMkLst>
        </pc:spChg>
        <pc:spChg chg="mod">
          <ac:chgData name="Noémie Spiller" userId="e4bebb1e-116a-4f15-b3ae-274db878ded7" providerId="ADAL" clId="{777538EF-920E-4B4B-98F2-5A025E691854}" dt="2023-08-30T12:24:17.933" v="0"/>
          <ac:spMkLst>
            <pc:docMk/>
            <pc:sldMk cId="2961363838" sldId="366"/>
            <ac:spMk id="4" creationId="{B3FB839F-A5D8-C56D-0FC3-331296DBFA81}"/>
          </ac:spMkLst>
        </pc:spChg>
        <pc:spChg chg="mod">
          <ac:chgData name="Noémie Spiller" userId="e4bebb1e-116a-4f15-b3ae-274db878ded7" providerId="ADAL" clId="{777538EF-920E-4B4B-98F2-5A025E691854}" dt="2023-08-30T12:24:17.933" v="0"/>
          <ac:spMkLst>
            <pc:docMk/>
            <pc:sldMk cId="2961363838" sldId="366"/>
            <ac:spMk id="5" creationId="{388FA842-0B62-EABA-6A80-EFBB83268536}"/>
          </ac:spMkLst>
        </pc:spChg>
      </pc:sldChg>
      <pc:sldChg chg="modSp">
        <pc:chgData name="Noémie Spiller" userId="e4bebb1e-116a-4f15-b3ae-274db878ded7" providerId="ADAL" clId="{777538EF-920E-4B4B-98F2-5A025E691854}" dt="2023-08-30T12:24:17.933" v="0"/>
        <pc:sldMkLst>
          <pc:docMk/>
          <pc:sldMk cId="1067716040" sldId="367"/>
        </pc:sldMkLst>
        <pc:spChg chg="mod">
          <ac:chgData name="Noémie Spiller" userId="e4bebb1e-116a-4f15-b3ae-274db878ded7" providerId="ADAL" clId="{777538EF-920E-4B4B-98F2-5A025E691854}" dt="2023-08-30T12:24:17.933" v="0"/>
          <ac:spMkLst>
            <pc:docMk/>
            <pc:sldMk cId="1067716040" sldId="367"/>
            <ac:spMk id="2" creationId="{97CCB92F-3CE6-27C6-DC01-3E3AF4809E47}"/>
          </ac:spMkLst>
        </pc:spChg>
        <pc:spChg chg="mod">
          <ac:chgData name="Noémie Spiller" userId="e4bebb1e-116a-4f15-b3ae-274db878ded7" providerId="ADAL" clId="{777538EF-920E-4B4B-98F2-5A025E691854}" dt="2023-08-30T12:24:17.933" v="0"/>
          <ac:spMkLst>
            <pc:docMk/>
            <pc:sldMk cId="1067716040" sldId="367"/>
            <ac:spMk id="3" creationId="{BF8711B0-DADB-F75C-0275-EA491BA624B7}"/>
          </ac:spMkLst>
        </pc:spChg>
        <pc:spChg chg="mod">
          <ac:chgData name="Noémie Spiller" userId="e4bebb1e-116a-4f15-b3ae-274db878ded7" providerId="ADAL" clId="{777538EF-920E-4B4B-98F2-5A025E691854}" dt="2023-08-30T12:24:17.933" v="0"/>
          <ac:spMkLst>
            <pc:docMk/>
            <pc:sldMk cId="1067716040" sldId="367"/>
            <ac:spMk id="4" creationId="{B3FB839F-A5D8-C56D-0FC3-331296DBFA81}"/>
          </ac:spMkLst>
        </pc:spChg>
        <pc:spChg chg="mod">
          <ac:chgData name="Noémie Spiller" userId="e4bebb1e-116a-4f15-b3ae-274db878ded7" providerId="ADAL" clId="{777538EF-920E-4B4B-98F2-5A025E691854}" dt="2023-08-30T12:24:17.933" v="0"/>
          <ac:spMkLst>
            <pc:docMk/>
            <pc:sldMk cId="1067716040" sldId="367"/>
            <ac:spMk id="5" creationId="{388FA842-0B62-EABA-6A80-EFBB83268536}"/>
          </ac:spMkLst>
        </pc:spChg>
      </pc:sldChg>
      <pc:sldChg chg="modSp">
        <pc:chgData name="Noémie Spiller" userId="e4bebb1e-116a-4f15-b3ae-274db878ded7" providerId="ADAL" clId="{777538EF-920E-4B4B-98F2-5A025E691854}" dt="2023-08-30T12:24:17.933" v="0"/>
        <pc:sldMkLst>
          <pc:docMk/>
          <pc:sldMk cId="1696704953" sldId="368"/>
        </pc:sldMkLst>
        <pc:spChg chg="mod">
          <ac:chgData name="Noémie Spiller" userId="e4bebb1e-116a-4f15-b3ae-274db878ded7" providerId="ADAL" clId="{777538EF-920E-4B4B-98F2-5A025E691854}" dt="2023-08-30T12:24:17.933" v="0"/>
          <ac:spMkLst>
            <pc:docMk/>
            <pc:sldMk cId="1696704953" sldId="368"/>
            <ac:spMk id="2" creationId="{9A602DD2-3779-9415-F73D-62E44E138510}"/>
          </ac:spMkLst>
        </pc:spChg>
        <pc:spChg chg="mod">
          <ac:chgData name="Noémie Spiller" userId="e4bebb1e-116a-4f15-b3ae-274db878ded7" providerId="ADAL" clId="{777538EF-920E-4B4B-98F2-5A025E691854}" dt="2023-08-30T12:24:17.933" v="0"/>
          <ac:spMkLst>
            <pc:docMk/>
            <pc:sldMk cId="1696704953" sldId="368"/>
            <ac:spMk id="3" creationId="{7ABB23CC-153B-4A09-0F5A-03AE8D0289A1}"/>
          </ac:spMkLst>
        </pc:spChg>
        <pc:spChg chg="mod">
          <ac:chgData name="Noémie Spiller" userId="e4bebb1e-116a-4f15-b3ae-274db878ded7" providerId="ADAL" clId="{777538EF-920E-4B4B-98F2-5A025E691854}" dt="2023-08-30T12:24:17.933" v="0"/>
          <ac:spMkLst>
            <pc:docMk/>
            <pc:sldMk cId="1696704953" sldId="368"/>
            <ac:spMk id="4" creationId="{C6EB5354-792E-8C83-69A7-5CDB3804BD33}"/>
          </ac:spMkLst>
        </pc:spChg>
        <pc:spChg chg="mod">
          <ac:chgData name="Noémie Spiller" userId="e4bebb1e-116a-4f15-b3ae-274db878ded7" providerId="ADAL" clId="{777538EF-920E-4B4B-98F2-5A025E691854}" dt="2023-08-30T12:24:17.933" v="0"/>
          <ac:spMkLst>
            <pc:docMk/>
            <pc:sldMk cId="1696704953" sldId="368"/>
            <ac:spMk id="5" creationId="{20105A0B-ECCD-9645-673B-526DE56C0B53}"/>
          </ac:spMkLst>
        </pc:spChg>
      </pc:sldChg>
      <pc:sldChg chg="modSp">
        <pc:chgData name="Noémie Spiller" userId="e4bebb1e-116a-4f15-b3ae-274db878ded7" providerId="ADAL" clId="{777538EF-920E-4B4B-98F2-5A025E691854}" dt="2023-08-30T12:24:17.933" v="0"/>
        <pc:sldMkLst>
          <pc:docMk/>
          <pc:sldMk cId="823711352" sldId="369"/>
        </pc:sldMkLst>
        <pc:spChg chg="mod">
          <ac:chgData name="Noémie Spiller" userId="e4bebb1e-116a-4f15-b3ae-274db878ded7" providerId="ADAL" clId="{777538EF-920E-4B4B-98F2-5A025E691854}" dt="2023-08-30T12:24:17.933" v="0"/>
          <ac:spMkLst>
            <pc:docMk/>
            <pc:sldMk cId="823711352" sldId="369"/>
            <ac:spMk id="2" creationId="{23B58BF9-BCA0-E3BE-185A-0F6169D67873}"/>
          </ac:spMkLst>
        </pc:spChg>
        <pc:spChg chg="mod">
          <ac:chgData name="Noémie Spiller" userId="e4bebb1e-116a-4f15-b3ae-274db878ded7" providerId="ADAL" clId="{777538EF-920E-4B4B-98F2-5A025E691854}" dt="2023-08-30T12:24:17.933" v="0"/>
          <ac:spMkLst>
            <pc:docMk/>
            <pc:sldMk cId="823711352" sldId="369"/>
            <ac:spMk id="3" creationId="{1CD6902F-28D8-CB7C-6A8E-FEA5345C8ABC}"/>
          </ac:spMkLst>
        </pc:spChg>
        <pc:spChg chg="mod">
          <ac:chgData name="Noémie Spiller" userId="e4bebb1e-116a-4f15-b3ae-274db878ded7" providerId="ADAL" clId="{777538EF-920E-4B4B-98F2-5A025E691854}" dt="2023-08-30T12:24:17.933" v="0"/>
          <ac:spMkLst>
            <pc:docMk/>
            <pc:sldMk cId="823711352" sldId="369"/>
            <ac:spMk id="4" creationId="{4BDC7689-A7B1-5C0E-91C0-3B20DEE37A8E}"/>
          </ac:spMkLst>
        </pc:spChg>
        <pc:spChg chg="mod">
          <ac:chgData name="Noémie Spiller" userId="e4bebb1e-116a-4f15-b3ae-274db878ded7" providerId="ADAL" clId="{777538EF-920E-4B4B-98F2-5A025E691854}" dt="2023-08-30T12:24:17.933" v="0"/>
          <ac:spMkLst>
            <pc:docMk/>
            <pc:sldMk cId="823711352" sldId="369"/>
            <ac:spMk id="5" creationId="{79FAD427-4D93-390D-F68A-2A2BE3CFD7BC}"/>
          </ac:spMkLst>
        </pc:spChg>
      </pc:sldChg>
      <pc:sldChg chg="modSp">
        <pc:chgData name="Noémie Spiller" userId="e4bebb1e-116a-4f15-b3ae-274db878ded7" providerId="ADAL" clId="{777538EF-920E-4B4B-98F2-5A025E691854}" dt="2023-08-30T12:24:17.933" v="0"/>
        <pc:sldMkLst>
          <pc:docMk/>
          <pc:sldMk cId="3253037503" sldId="370"/>
        </pc:sldMkLst>
        <pc:spChg chg="mod">
          <ac:chgData name="Noémie Spiller" userId="e4bebb1e-116a-4f15-b3ae-274db878ded7" providerId="ADAL" clId="{777538EF-920E-4B4B-98F2-5A025E691854}" dt="2023-08-30T12:24:17.933" v="0"/>
          <ac:spMkLst>
            <pc:docMk/>
            <pc:sldMk cId="3253037503" sldId="370"/>
            <ac:spMk id="2" creationId="{DBAF404D-9C65-BD39-16B9-DD43FB72B0F2}"/>
          </ac:spMkLst>
        </pc:spChg>
        <pc:spChg chg="mod">
          <ac:chgData name="Noémie Spiller" userId="e4bebb1e-116a-4f15-b3ae-274db878ded7" providerId="ADAL" clId="{777538EF-920E-4B4B-98F2-5A025E691854}" dt="2023-08-30T12:24:17.933" v="0"/>
          <ac:spMkLst>
            <pc:docMk/>
            <pc:sldMk cId="3253037503" sldId="370"/>
            <ac:spMk id="3" creationId="{3C82B187-4732-07D9-ED7E-029CE017452F}"/>
          </ac:spMkLst>
        </pc:spChg>
        <pc:spChg chg="mod">
          <ac:chgData name="Noémie Spiller" userId="e4bebb1e-116a-4f15-b3ae-274db878ded7" providerId="ADAL" clId="{777538EF-920E-4B4B-98F2-5A025E691854}" dt="2023-08-30T12:24:17.933" v="0"/>
          <ac:spMkLst>
            <pc:docMk/>
            <pc:sldMk cId="3253037503" sldId="370"/>
            <ac:spMk id="4" creationId="{B202DCF9-1F32-BD55-BA83-F1E81DD13DBB}"/>
          </ac:spMkLst>
        </pc:spChg>
        <pc:spChg chg="mod">
          <ac:chgData name="Noémie Spiller" userId="e4bebb1e-116a-4f15-b3ae-274db878ded7" providerId="ADAL" clId="{777538EF-920E-4B4B-98F2-5A025E691854}" dt="2023-08-30T12:24:17.933" v="0"/>
          <ac:spMkLst>
            <pc:docMk/>
            <pc:sldMk cId="3253037503" sldId="370"/>
            <ac:spMk id="5" creationId="{7557EA38-00F2-3C65-B9B0-E867AB5F747D}"/>
          </ac:spMkLst>
        </pc:spChg>
      </pc:sldChg>
      <pc:sldChg chg="modSp">
        <pc:chgData name="Noémie Spiller" userId="e4bebb1e-116a-4f15-b3ae-274db878ded7" providerId="ADAL" clId="{777538EF-920E-4B4B-98F2-5A025E691854}" dt="2023-08-30T12:24:17.933" v="0"/>
        <pc:sldMkLst>
          <pc:docMk/>
          <pc:sldMk cId="3800758960" sldId="371"/>
        </pc:sldMkLst>
        <pc:spChg chg="mod">
          <ac:chgData name="Noémie Spiller" userId="e4bebb1e-116a-4f15-b3ae-274db878ded7" providerId="ADAL" clId="{777538EF-920E-4B4B-98F2-5A025E691854}" dt="2023-08-30T12:24:17.933" v="0"/>
          <ac:spMkLst>
            <pc:docMk/>
            <pc:sldMk cId="3800758960" sldId="371"/>
            <ac:spMk id="2" creationId="{BC6AAB28-34C9-4F76-86A3-5BC956E15315}"/>
          </ac:spMkLst>
        </pc:spChg>
        <pc:spChg chg="mod">
          <ac:chgData name="Noémie Spiller" userId="e4bebb1e-116a-4f15-b3ae-274db878ded7" providerId="ADAL" clId="{777538EF-920E-4B4B-98F2-5A025E691854}" dt="2023-08-30T12:24:17.933" v="0"/>
          <ac:spMkLst>
            <pc:docMk/>
            <pc:sldMk cId="3800758960" sldId="371"/>
            <ac:spMk id="3" creationId="{FE1CBB50-E048-A9E7-006F-3729C1447BA6}"/>
          </ac:spMkLst>
        </pc:spChg>
        <pc:spChg chg="mod">
          <ac:chgData name="Noémie Spiller" userId="e4bebb1e-116a-4f15-b3ae-274db878ded7" providerId="ADAL" clId="{777538EF-920E-4B4B-98F2-5A025E691854}" dt="2023-08-30T12:24:17.933" v="0"/>
          <ac:spMkLst>
            <pc:docMk/>
            <pc:sldMk cId="3800758960" sldId="371"/>
            <ac:spMk id="4" creationId="{880A7234-D123-4AB0-C5D2-E369CD45FBD2}"/>
          </ac:spMkLst>
        </pc:spChg>
        <pc:spChg chg="mod">
          <ac:chgData name="Noémie Spiller" userId="e4bebb1e-116a-4f15-b3ae-274db878ded7" providerId="ADAL" clId="{777538EF-920E-4B4B-98F2-5A025E691854}" dt="2023-08-30T12:24:17.933" v="0"/>
          <ac:spMkLst>
            <pc:docMk/>
            <pc:sldMk cId="3800758960" sldId="371"/>
            <ac:spMk id="5" creationId="{7C07B8DB-DF00-E9B5-9DD0-96569C8AFF8E}"/>
          </ac:spMkLst>
        </pc:spChg>
      </pc:sldChg>
      <pc:sldChg chg="modSp">
        <pc:chgData name="Noémie Spiller" userId="e4bebb1e-116a-4f15-b3ae-274db878ded7" providerId="ADAL" clId="{777538EF-920E-4B4B-98F2-5A025E691854}" dt="2023-08-30T12:24:17.933" v="0"/>
        <pc:sldMkLst>
          <pc:docMk/>
          <pc:sldMk cId="1854641510" sldId="372"/>
        </pc:sldMkLst>
        <pc:spChg chg="mod">
          <ac:chgData name="Noémie Spiller" userId="e4bebb1e-116a-4f15-b3ae-274db878ded7" providerId="ADAL" clId="{777538EF-920E-4B4B-98F2-5A025E691854}" dt="2023-08-30T12:24:17.933" v="0"/>
          <ac:spMkLst>
            <pc:docMk/>
            <pc:sldMk cId="1854641510" sldId="372"/>
            <ac:spMk id="2" creationId="{954A79A0-EB87-DFAD-23D9-002C27AADE2E}"/>
          </ac:spMkLst>
        </pc:spChg>
        <pc:spChg chg="mod">
          <ac:chgData name="Noémie Spiller" userId="e4bebb1e-116a-4f15-b3ae-274db878ded7" providerId="ADAL" clId="{777538EF-920E-4B4B-98F2-5A025E691854}" dt="2023-08-30T12:24:17.933" v="0"/>
          <ac:spMkLst>
            <pc:docMk/>
            <pc:sldMk cId="1854641510" sldId="372"/>
            <ac:spMk id="3" creationId="{8F910CAE-F23D-0EEE-F337-70BE94C18918}"/>
          </ac:spMkLst>
        </pc:spChg>
        <pc:spChg chg="mod">
          <ac:chgData name="Noémie Spiller" userId="e4bebb1e-116a-4f15-b3ae-274db878ded7" providerId="ADAL" clId="{777538EF-920E-4B4B-98F2-5A025E691854}" dt="2023-08-30T12:24:17.933" v="0"/>
          <ac:spMkLst>
            <pc:docMk/>
            <pc:sldMk cId="1854641510" sldId="372"/>
            <ac:spMk id="4" creationId="{F63F7CB1-E6AF-B318-8FDF-553D3F80940B}"/>
          </ac:spMkLst>
        </pc:spChg>
        <pc:spChg chg="mod">
          <ac:chgData name="Noémie Spiller" userId="e4bebb1e-116a-4f15-b3ae-274db878ded7" providerId="ADAL" clId="{777538EF-920E-4B4B-98F2-5A025E691854}" dt="2023-08-30T12:24:17.933" v="0"/>
          <ac:spMkLst>
            <pc:docMk/>
            <pc:sldMk cId="1854641510" sldId="372"/>
            <ac:spMk id="5" creationId="{CDE81217-36BE-0CB7-BB68-B5D0DD54CBCA}"/>
          </ac:spMkLst>
        </pc:spChg>
      </pc:sldChg>
      <pc:sldChg chg="modSp">
        <pc:chgData name="Noémie Spiller" userId="e4bebb1e-116a-4f15-b3ae-274db878ded7" providerId="ADAL" clId="{777538EF-920E-4B4B-98F2-5A025E691854}" dt="2023-08-30T12:24:17.933" v="0"/>
        <pc:sldMkLst>
          <pc:docMk/>
          <pc:sldMk cId="129610438" sldId="373"/>
        </pc:sldMkLst>
        <pc:spChg chg="mod">
          <ac:chgData name="Noémie Spiller" userId="e4bebb1e-116a-4f15-b3ae-274db878ded7" providerId="ADAL" clId="{777538EF-920E-4B4B-98F2-5A025E691854}" dt="2023-08-30T12:24:17.933" v="0"/>
          <ac:spMkLst>
            <pc:docMk/>
            <pc:sldMk cId="129610438" sldId="373"/>
            <ac:spMk id="2" creationId="{AFF5302F-DD96-9E6D-439A-DF25CFC4C136}"/>
          </ac:spMkLst>
        </pc:spChg>
        <pc:spChg chg="mod">
          <ac:chgData name="Noémie Spiller" userId="e4bebb1e-116a-4f15-b3ae-274db878ded7" providerId="ADAL" clId="{777538EF-920E-4B4B-98F2-5A025E691854}" dt="2023-08-30T12:24:17.933" v="0"/>
          <ac:spMkLst>
            <pc:docMk/>
            <pc:sldMk cId="129610438" sldId="373"/>
            <ac:spMk id="3" creationId="{7F3F3707-EFE4-C19C-67A3-7E465D50D5B8}"/>
          </ac:spMkLst>
        </pc:spChg>
        <pc:spChg chg="mod">
          <ac:chgData name="Noémie Spiller" userId="e4bebb1e-116a-4f15-b3ae-274db878ded7" providerId="ADAL" clId="{777538EF-920E-4B4B-98F2-5A025E691854}" dt="2023-08-30T12:24:17.933" v="0"/>
          <ac:spMkLst>
            <pc:docMk/>
            <pc:sldMk cId="129610438" sldId="373"/>
            <ac:spMk id="4" creationId="{24464E92-0DC2-9525-0017-A0B7E051E231}"/>
          </ac:spMkLst>
        </pc:spChg>
        <pc:spChg chg="mod">
          <ac:chgData name="Noémie Spiller" userId="e4bebb1e-116a-4f15-b3ae-274db878ded7" providerId="ADAL" clId="{777538EF-920E-4B4B-98F2-5A025E691854}" dt="2023-08-30T12:24:17.933" v="0"/>
          <ac:spMkLst>
            <pc:docMk/>
            <pc:sldMk cId="129610438" sldId="373"/>
            <ac:spMk id="5" creationId="{C9C90FA6-7A8D-F8D3-CEFA-8FC811AD8700}"/>
          </ac:spMkLst>
        </pc:spChg>
      </pc:sldChg>
      <pc:sldChg chg="modSp">
        <pc:chgData name="Noémie Spiller" userId="e4bebb1e-116a-4f15-b3ae-274db878ded7" providerId="ADAL" clId="{777538EF-920E-4B4B-98F2-5A025E691854}" dt="2023-08-30T12:24:17.933" v="0"/>
        <pc:sldMkLst>
          <pc:docMk/>
          <pc:sldMk cId="2337462231" sldId="374"/>
        </pc:sldMkLst>
        <pc:spChg chg="mod">
          <ac:chgData name="Noémie Spiller" userId="e4bebb1e-116a-4f15-b3ae-274db878ded7" providerId="ADAL" clId="{777538EF-920E-4B4B-98F2-5A025E691854}" dt="2023-08-30T12:24:17.933" v="0"/>
          <ac:spMkLst>
            <pc:docMk/>
            <pc:sldMk cId="2337462231" sldId="374"/>
            <ac:spMk id="2" creationId="{AFF5302F-DD96-9E6D-439A-DF25CFC4C136}"/>
          </ac:spMkLst>
        </pc:spChg>
        <pc:spChg chg="mod">
          <ac:chgData name="Noémie Spiller" userId="e4bebb1e-116a-4f15-b3ae-274db878ded7" providerId="ADAL" clId="{777538EF-920E-4B4B-98F2-5A025E691854}" dt="2023-08-30T12:24:17.933" v="0"/>
          <ac:spMkLst>
            <pc:docMk/>
            <pc:sldMk cId="2337462231" sldId="374"/>
            <ac:spMk id="3" creationId="{7F3F3707-EFE4-C19C-67A3-7E465D50D5B8}"/>
          </ac:spMkLst>
        </pc:spChg>
        <pc:spChg chg="mod">
          <ac:chgData name="Noémie Spiller" userId="e4bebb1e-116a-4f15-b3ae-274db878ded7" providerId="ADAL" clId="{777538EF-920E-4B4B-98F2-5A025E691854}" dt="2023-08-30T12:24:17.933" v="0"/>
          <ac:spMkLst>
            <pc:docMk/>
            <pc:sldMk cId="2337462231" sldId="374"/>
            <ac:spMk id="4" creationId="{24464E92-0DC2-9525-0017-A0B7E051E231}"/>
          </ac:spMkLst>
        </pc:spChg>
        <pc:spChg chg="mod">
          <ac:chgData name="Noémie Spiller" userId="e4bebb1e-116a-4f15-b3ae-274db878ded7" providerId="ADAL" clId="{777538EF-920E-4B4B-98F2-5A025E691854}" dt="2023-08-30T12:24:17.933" v="0"/>
          <ac:spMkLst>
            <pc:docMk/>
            <pc:sldMk cId="2337462231" sldId="374"/>
            <ac:spMk id="5" creationId="{C9C90FA6-7A8D-F8D3-CEFA-8FC811AD8700}"/>
          </ac:spMkLst>
        </pc:spChg>
      </pc:sldChg>
      <pc:sldMasterChg chg="del delSldLayout">
        <pc:chgData name="Noémie Spiller" userId="e4bebb1e-116a-4f15-b3ae-274db878ded7" providerId="ADAL" clId="{777538EF-920E-4B4B-98F2-5A025E691854}" dt="2023-08-30T12:24:19.609" v="2" actId="2696"/>
        <pc:sldMasterMkLst>
          <pc:docMk/>
          <pc:sldMasterMk cId="391508935" sldId="2147483675"/>
        </pc:sldMasterMkLst>
        <pc:sldLayoutChg chg="del">
          <pc:chgData name="Noémie Spiller" userId="e4bebb1e-116a-4f15-b3ae-274db878ded7" providerId="ADAL" clId="{777538EF-920E-4B4B-98F2-5A025E691854}" dt="2023-08-30T12:24:19.604" v="1" actId="2696"/>
          <pc:sldLayoutMkLst>
            <pc:docMk/>
            <pc:sldMasterMk cId="391508935" sldId="2147483675"/>
            <pc:sldLayoutMk cId="3059466993" sldId="2147483676"/>
          </pc:sldLayoutMkLst>
        </pc:sldLayoutChg>
      </pc:sldMasterChg>
    </pc:docChg>
  </pc:docChgLst>
  <pc:docChgLst>
    <pc:chgData name="Gastbenutzer" userId="S::urn:spo:anon#f86b790997f433fe469ee6d59c76f4a8a9dd4383fb9541d35ef5bb865230b574::" providerId="AD" clId="Web-{682BC33E-A14C-DC30-2374-301CAD526FB7}"/>
    <pc:docChg chg="addSld delSld modSld">
      <pc:chgData name="Gastbenutzer" userId="S::urn:spo:anon#f86b790997f433fe469ee6d59c76f4a8a9dd4383fb9541d35ef5bb865230b574::" providerId="AD" clId="Web-{682BC33E-A14C-DC30-2374-301CAD526FB7}" dt="2023-07-29T11:39:26.665" v="64"/>
      <pc:docMkLst>
        <pc:docMk/>
      </pc:docMkLst>
      <pc:sldChg chg="addSp modSp del">
        <pc:chgData name="Gastbenutzer" userId="S::urn:spo:anon#f86b790997f433fe469ee6d59c76f4a8a9dd4383fb9541d35ef5bb865230b574::" providerId="AD" clId="Web-{682BC33E-A14C-DC30-2374-301CAD526FB7}" dt="2023-07-29T11:39:26.665" v="64"/>
        <pc:sldMkLst>
          <pc:docMk/>
          <pc:sldMk cId="3441038142" sldId="359"/>
        </pc:sldMkLst>
        <pc:picChg chg="add mod">
          <ac:chgData name="Gastbenutzer" userId="S::urn:spo:anon#f86b790997f433fe469ee6d59c76f4a8a9dd4383fb9541d35ef5bb865230b574::" providerId="AD" clId="Web-{682BC33E-A14C-DC30-2374-301CAD526FB7}" dt="2023-07-29T11:39:13.540" v="62" actId="14100"/>
          <ac:picMkLst>
            <pc:docMk/>
            <pc:sldMk cId="3441038142" sldId="359"/>
            <ac:picMk id="6" creationId="{9135E6EA-1DE3-22EF-25EE-D568203B9C05}"/>
          </ac:picMkLst>
        </pc:picChg>
      </pc:sldChg>
      <pc:sldChg chg="addSp delSp modSp">
        <pc:chgData name="Gastbenutzer" userId="S::urn:spo:anon#f86b790997f433fe469ee6d59c76f4a8a9dd4383fb9541d35ef5bb865230b574::" providerId="AD" clId="Web-{682BC33E-A14C-DC30-2374-301CAD526FB7}" dt="2023-07-29T11:26:19.948" v="56" actId="1076"/>
        <pc:sldMkLst>
          <pc:docMk/>
          <pc:sldMk cId="75015333" sldId="360"/>
        </pc:sldMkLst>
        <pc:spChg chg="add mod">
          <ac:chgData name="Gastbenutzer" userId="S::urn:spo:anon#f86b790997f433fe469ee6d59c76f4a8a9dd4383fb9541d35ef5bb865230b574::" providerId="AD" clId="Web-{682BC33E-A14C-DC30-2374-301CAD526FB7}" dt="2023-07-29T11:24:59.758" v="44" actId="1076"/>
          <ac:spMkLst>
            <pc:docMk/>
            <pc:sldMk cId="75015333" sldId="360"/>
            <ac:spMk id="7" creationId="{C9ABA2DE-16AD-18C8-7D70-D7C52478B1F5}"/>
          </ac:spMkLst>
        </pc:spChg>
        <pc:spChg chg="add mod">
          <ac:chgData name="Gastbenutzer" userId="S::urn:spo:anon#f86b790997f433fe469ee6d59c76f4a8a9dd4383fb9541d35ef5bb865230b574::" providerId="AD" clId="Web-{682BC33E-A14C-DC30-2374-301CAD526FB7}" dt="2023-07-29T11:25:07.852" v="45" actId="1076"/>
          <ac:spMkLst>
            <pc:docMk/>
            <pc:sldMk cId="75015333" sldId="360"/>
            <ac:spMk id="8" creationId="{A817AE78-B90E-FA6E-FEBD-F22F15CF0334}"/>
          </ac:spMkLst>
        </pc:spChg>
        <pc:picChg chg="add mod">
          <ac:chgData name="Gastbenutzer" userId="S::urn:spo:anon#f86b790997f433fe469ee6d59c76f4a8a9dd4383fb9541d35ef5bb865230b574::" providerId="AD" clId="Web-{682BC33E-A14C-DC30-2374-301CAD526FB7}" dt="2023-07-29T11:17:17.303" v="1" actId="1076"/>
          <ac:picMkLst>
            <pc:docMk/>
            <pc:sldMk cId="75015333" sldId="360"/>
            <ac:picMk id="6" creationId="{A2B1B318-EC1B-C09F-68EC-C7E5F069F8AE}"/>
          </ac:picMkLst>
        </pc:picChg>
        <pc:picChg chg="add del mod ord">
          <ac:chgData name="Gastbenutzer" userId="S::urn:spo:anon#f86b790997f433fe469ee6d59c76f4a8a9dd4383fb9541d35ef5bb865230b574::" providerId="AD" clId="Web-{682BC33E-A14C-DC30-2374-301CAD526FB7}" dt="2023-07-29T11:21:46.331" v="36"/>
          <ac:picMkLst>
            <pc:docMk/>
            <pc:sldMk cId="75015333" sldId="360"/>
            <ac:picMk id="9" creationId="{814720E1-41E4-9989-4F62-B9286A07EEB9}"/>
          </ac:picMkLst>
        </pc:picChg>
        <pc:picChg chg="add del mod">
          <ac:chgData name="Gastbenutzer" userId="S::urn:spo:anon#f86b790997f433fe469ee6d59c76f4a8a9dd4383fb9541d35ef5bb865230b574::" providerId="AD" clId="Web-{682BC33E-A14C-DC30-2374-301CAD526FB7}" dt="2023-07-29T11:22:19.488" v="40"/>
          <ac:picMkLst>
            <pc:docMk/>
            <pc:sldMk cId="75015333" sldId="360"/>
            <ac:picMk id="10" creationId="{7746DF8B-141D-88AE-8793-FC1CA0BBF5A4}"/>
          </ac:picMkLst>
        </pc:picChg>
        <pc:picChg chg="add del mod">
          <ac:chgData name="Gastbenutzer" userId="S::urn:spo:anon#f86b790997f433fe469ee6d59c76f4a8a9dd4383fb9541d35ef5bb865230b574::" providerId="AD" clId="Web-{682BC33E-A14C-DC30-2374-301CAD526FB7}" dt="2023-07-29T11:25:16.712" v="47"/>
          <ac:picMkLst>
            <pc:docMk/>
            <pc:sldMk cId="75015333" sldId="360"/>
            <ac:picMk id="11" creationId="{0B3C6775-3BAE-15E5-71BE-779AA615F534}"/>
          </ac:picMkLst>
        </pc:picChg>
        <pc:picChg chg="add mod">
          <ac:chgData name="Gastbenutzer" userId="S::urn:spo:anon#f86b790997f433fe469ee6d59c76f4a8a9dd4383fb9541d35ef5bb865230b574::" providerId="AD" clId="Web-{682BC33E-A14C-DC30-2374-301CAD526FB7}" dt="2023-07-29T11:26:19.948" v="56" actId="1076"/>
          <ac:picMkLst>
            <pc:docMk/>
            <pc:sldMk cId="75015333" sldId="360"/>
            <ac:picMk id="12" creationId="{2B003AD2-C8C9-0252-D607-2AEAC1F46C74}"/>
          </ac:picMkLst>
        </pc:picChg>
        <pc:picChg chg="add mod">
          <ac:chgData name="Gastbenutzer" userId="S::urn:spo:anon#f86b790997f433fe469ee6d59c76f4a8a9dd4383fb9541d35ef5bb865230b574::" providerId="AD" clId="Web-{682BC33E-A14C-DC30-2374-301CAD526FB7}" dt="2023-07-29T11:26:12.182" v="55" actId="1076"/>
          <ac:picMkLst>
            <pc:docMk/>
            <pc:sldMk cId="75015333" sldId="360"/>
            <ac:picMk id="13" creationId="{D754F9FD-CC87-39B3-5549-073A413E928D}"/>
          </ac:picMkLst>
        </pc:picChg>
      </pc:sldChg>
      <pc:sldChg chg="del">
        <pc:chgData name="Gastbenutzer" userId="S::urn:spo:anon#f86b790997f433fe469ee6d59c76f4a8a9dd4383fb9541d35ef5bb865230b574::" providerId="AD" clId="Web-{682BC33E-A14C-DC30-2374-301CAD526FB7}" dt="2023-07-29T11:36:33.873" v="58"/>
        <pc:sldMkLst>
          <pc:docMk/>
          <pc:sldMk cId="1390954182" sldId="363"/>
        </pc:sldMkLst>
      </pc:sldChg>
      <pc:sldChg chg="add">
        <pc:chgData name="Gastbenutzer" userId="S::urn:spo:anon#f86b790997f433fe469ee6d59c76f4a8a9dd4383fb9541d35ef5bb865230b574::" providerId="AD" clId="Web-{682BC33E-A14C-DC30-2374-301CAD526FB7}" dt="2023-07-29T11:36:27.248" v="57"/>
        <pc:sldMkLst>
          <pc:docMk/>
          <pc:sldMk cId="823711352" sldId="369"/>
        </pc:sldMkLst>
      </pc:sldChg>
      <pc:sldChg chg="add">
        <pc:chgData name="Gastbenutzer" userId="S::urn:spo:anon#f86b790997f433fe469ee6d59c76f4a8a9dd4383fb9541d35ef5bb865230b574::" providerId="AD" clId="Web-{682BC33E-A14C-DC30-2374-301CAD526FB7}" dt="2023-07-29T11:39:22.728" v="63"/>
        <pc:sldMkLst>
          <pc:docMk/>
          <pc:sldMk cId="3253037503" sldId="370"/>
        </pc:sldMkLst>
      </pc:sldChg>
    </pc:docChg>
  </pc:docChgLst>
  <pc:docChgLst>
    <pc:chgData name="Gastbenutzer" userId="S::urn:spo:anon#f86b790997f433fe469ee6d59c76f4a8a9dd4383fb9541d35ef5bb865230b574::" providerId="AD" clId="Web-{22EA36AD-6F61-46A7-4AF7-6D1D7D5F5FF3}"/>
    <pc:docChg chg="addSld delSld modSld">
      <pc:chgData name="Gastbenutzer" userId="S::urn:spo:anon#f86b790997f433fe469ee6d59c76f4a8a9dd4383fb9541d35ef5bb865230b574::" providerId="AD" clId="Web-{22EA36AD-6F61-46A7-4AF7-6D1D7D5F5FF3}" dt="2023-08-12T17:47:35.006" v="90" actId="20577"/>
      <pc:docMkLst>
        <pc:docMk/>
      </pc:docMkLst>
      <pc:sldChg chg="modSp">
        <pc:chgData name="Gastbenutzer" userId="S::urn:spo:anon#f86b790997f433fe469ee6d59c76f4a8a9dd4383fb9541d35ef5bb865230b574::" providerId="AD" clId="Web-{22EA36AD-6F61-46A7-4AF7-6D1D7D5F5FF3}" dt="2023-08-12T17:21:00.761" v="1" actId="20577"/>
        <pc:sldMkLst>
          <pc:docMk/>
          <pc:sldMk cId="4258483762" sldId="364"/>
        </pc:sldMkLst>
        <pc:spChg chg="mod">
          <ac:chgData name="Gastbenutzer" userId="S::urn:spo:anon#f86b790997f433fe469ee6d59c76f4a8a9dd4383fb9541d35ef5bb865230b574::" providerId="AD" clId="Web-{22EA36AD-6F61-46A7-4AF7-6D1D7D5F5FF3}" dt="2023-08-12T17:21:00.761" v="1" actId="20577"/>
          <ac:spMkLst>
            <pc:docMk/>
            <pc:sldMk cId="4258483762" sldId="364"/>
            <ac:spMk id="5" creationId="{05BABC46-7926-A93D-62B9-C118391746F3}"/>
          </ac:spMkLst>
        </pc:spChg>
      </pc:sldChg>
      <pc:sldChg chg="addSp delSp modSp new">
        <pc:chgData name="Gastbenutzer" userId="S::urn:spo:anon#f86b790997f433fe469ee6d59c76f4a8a9dd4383fb9541d35ef5bb865230b574::" providerId="AD" clId="Web-{22EA36AD-6F61-46A7-4AF7-6D1D7D5F5FF3}" dt="2023-08-12T17:44:47.485" v="39" actId="1076"/>
        <pc:sldMkLst>
          <pc:docMk/>
          <pc:sldMk cId="129610438" sldId="373"/>
        </pc:sldMkLst>
        <pc:spChg chg="mod">
          <ac:chgData name="Gastbenutzer" userId="S::urn:spo:anon#f86b790997f433fe469ee6d59c76f4a8a9dd4383fb9541d35ef5bb865230b574::" providerId="AD" clId="Web-{22EA36AD-6F61-46A7-4AF7-6D1D7D5F5FF3}" dt="2023-08-12T17:23:12.969" v="5" actId="20577"/>
          <ac:spMkLst>
            <pc:docMk/>
            <pc:sldMk cId="129610438" sldId="373"/>
            <ac:spMk id="4" creationId="{24464E92-0DC2-9525-0017-A0B7E051E231}"/>
          </ac:spMkLst>
        </pc:spChg>
        <pc:spChg chg="mod">
          <ac:chgData name="Gastbenutzer" userId="S::urn:spo:anon#f86b790997f433fe469ee6d59c76f4a8a9dd4383fb9541d35ef5bb865230b574::" providerId="AD" clId="Web-{22EA36AD-6F61-46A7-4AF7-6D1D7D5F5FF3}" dt="2023-08-12T17:28:21.043" v="16" actId="20577"/>
          <ac:spMkLst>
            <pc:docMk/>
            <pc:sldMk cId="129610438" sldId="373"/>
            <ac:spMk id="5" creationId="{C9C90FA6-7A8D-F8D3-CEFA-8FC811AD8700}"/>
          </ac:spMkLst>
        </pc:spChg>
        <pc:picChg chg="add del mod">
          <ac:chgData name="Gastbenutzer" userId="S::urn:spo:anon#f86b790997f433fe469ee6d59c76f4a8a9dd4383fb9541d35ef5bb865230b574::" providerId="AD" clId="Web-{22EA36AD-6F61-46A7-4AF7-6D1D7D5F5FF3}" dt="2023-08-12T17:38:00.410" v="34"/>
          <ac:picMkLst>
            <pc:docMk/>
            <pc:sldMk cId="129610438" sldId="373"/>
            <ac:picMk id="6" creationId="{E8A3B348-4A5F-03E8-5193-E245D78DAB98}"/>
          </ac:picMkLst>
        </pc:picChg>
        <pc:picChg chg="add mod">
          <ac:chgData name="Gastbenutzer" userId="S::urn:spo:anon#f86b790997f433fe469ee6d59c76f4a8a9dd4383fb9541d35ef5bb865230b574::" providerId="AD" clId="Web-{22EA36AD-6F61-46A7-4AF7-6D1D7D5F5FF3}" dt="2023-08-12T17:44:47.485" v="39" actId="1076"/>
          <ac:picMkLst>
            <pc:docMk/>
            <pc:sldMk cId="129610438" sldId="373"/>
            <ac:picMk id="7" creationId="{C0836EEA-E69A-4EFF-83D4-6736B0E0BACB}"/>
          </ac:picMkLst>
        </pc:picChg>
      </pc:sldChg>
      <pc:sldChg chg="new del">
        <pc:chgData name="Gastbenutzer" userId="S::urn:spo:anon#f86b790997f433fe469ee6d59c76f4a8a9dd4383fb9541d35ef5bb865230b574::" providerId="AD" clId="Web-{22EA36AD-6F61-46A7-4AF7-6D1D7D5F5FF3}" dt="2023-08-12T17:21:44.950" v="3"/>
        <pc:sldMkLst>
          <pc:docMk/>
          <pc:sldMk cId="1436933283" sldId="373"/>
        </pc:sldMkLst>
      </pc:sldChg>
      <pc:sldChg chg="delSp modSp add replId">
        <pc:chgData name="Gastbenutzer" userId="S::urn:spo:anon#f86b790997f433fe469ee6d59c76f4a8a9dd4383fb9541d35ef5bb865230b574::" providerId="AD" clId="Web-{22EA36AD-6F61-46A7-4AF7-6D1D7D5F5FF3}" dt="2023-08-12T17:47:35.006" v="90" actId="20577"/>
        <pc:sldMkLst>
          <pc:docMk/>
          <pc:sldMk cId="2337462231" sldId="374"/>
        </pc:sldMkLst>
        <pc:spChg chg="mod">
          <ac:chgData name="Gastbenutzer" userId="S::urn:spo:anon#f86b790997f433fe469ee6d59c76f4a8a9dd4383fb9541d35ef5bb865230b574::" providerId="AD" clId="Web-{22EA36AD-6F61-46A7-4AF7-6D1D7D5F5FF3}" dt="2023-08-12T17:45:08.798" v="48" actId="20577"/>
          <ac:spMkLst>
            <pc:docMk/>
            <pc:sldMk cId="2337462231" sldId="374"/>
            <ac:spMk id="4" creationId="{24464E92-0DC2-9525-0017-A0B7E051E231}"/>
          </ac:spMkLst>
        </pc:spChg>
        <pc:spChg chg="mod">
          <ac:chgData name="Gastbenutzer" userId="S::urn:spo:anon#f86b790997f433fe469ee6d59c76f4a8a9dd4383fb9541d35ef5bb865230b574::" providerId="AD" clId="Web-{22EA36AD-6F61-46A7-4AF7-6D1D7D5F5FF3}" dt="2023-08-12T17:47:35.006" v="90" actId="20577"/>
          <ac:spMkLst>
            <pc:docMk/>
            <pc:sldMk cId="2337462231" sldId="374"/>
            <ac:spMk id="5" creationId="{C9C90FA6-7A8D-F8D3-CEFA-8FC811AD8700}"/>
          </ac:spMkLst>
        </pc:spChg>
        <pc:picChg chg="del">
          <ac:chgData name="Gastbenutzer" userId="S::urn:spo:anon#f86b790997f433fe469ee6d59c76f4a8a9dd4383fb9541d35ef5bb865230b574::" providerId="AD" clId="Web-{22EA36AD-6F61-46A7-4AF7-6D1D7D5F5FF3}" dt="2023-08-12T17:44:57.642" v="41"/>
          <ac:picMkLst>
            <pc:docMk/>
            <pc:sldMk cId="2337462231" sldId="374"/>
            <ac:picMk id="7" creationId="{C0836EEA-E69A-4EFF-83D4-6736B0E0BACB}"/>
          </ac:picMkLst>
        </pc:picChg>
      </pc:sldChg>
    </pc:docChg>
  </pc:docChgLst>
  <pc:docChgLst>
    <pc:chgData name="Gastbenutzer" userId="S::urn:spo:anon#f86b790997f433fe469ee6d59c76f4a8a9dd4383fb9541d35ef5bb865230b574::" providerId="AD" clId="Web-{F753898E-05F1-BFE5-1F3E-209C90BD8A6B}"/>
    <pc:docChg chg="mod modSld modMainMaster">
      <pc:chgData name="Gastbenutzer" userId="S::urn:spo:anon#f86b790997f433fe469ee6d59c76f4a8a9dd4383fb9541d35ef5bb865230b574::" providerId="AD" clId="Web-{F753898E-05F1-BFE5-1F3E-209C90BD8A6B}" dt="2023-08-24T11:25:28.718" v="11" actId="1076"/>
      <pc:docMkLst>
        <pc:docMk/>
      </pc:docMkLst>
      <pc:sldChg chg="delSp modSp">
        <pc:chgData name="Gastbenutzer" userId="S::urn:spo:anon#f86b790997f433fe469ee6d59c76f4a8a9dd4383fb9541d35ef5bb865230b574::" providerId="AD" clId="Web-{F753898E-05F1-BFE5-1F3E-209C90BD8A6B}" dt="2023-08-24T11:08:29.024" v="8"/>
        <pc:sldMkLst>
          <pc:docMk/>
          <pc:sldMk cId="1147882705" sldId="313"/>
        </pc:sldMkLst>
        <pc:spChg chg="del mod">
          <ac:chgData name="Gastbenutzer" userId="S::urn:spo:anon#f86b790997f433fe469ee6d59c76f4a8a9dd4383fb9541d35ef5bb865230b574::" providerId="AD" clId="Web-{F753898E-05F1-BFE5-1F3E-209C90BD8A6B}" dt="2023-08-24T11:08:29.024" v="8"/>
          <ac:spMkLst>
            <pc:docMk/>
            <pc:sldMk cId="1147882705" sldId="313"/>
            <ac:spMk id="4" creationId="{07FAB063-C2CE-422C-8EA1-C9A11188E517}"/>
          </ac:spMkLst>
        </pc:spChg>
      </pc:sldChg>
      <pc:sldChg chg="modSp">
        <pc:chgData name="Gastbenutzer" userId="S::urn:spo:anon#f86b790997f433fe469ee6d59c76f4a8a9dd4383fb9541d35ef5bb865230b574::" providerId="AD" clId="Web-{F753898E-05F1-BFE5-1F3E-209C90BD8A6B}" dt="2023-08-24T11:08:25.181" v="6"/>
        <pc:sldMkLst>
          <pc:docMk/>
          <pc:sldMk cId="1158767243" sldId="314"/>
        </pc:sldMkLst>
        <pc:spChg chg="mod">
          <ac:chgData name="Gastbenutzer" userId="S::urn:spo:anon#f86b790997f433fe469ee6d59c76f4a8a9dd4383fb9541d35ef5bb865230b574::" providerId="AD" clId="Web-{F753898E-05F1-BFE5-1F3E-209C90BD8A6B}" dt="2023-08-24T11:08:25.181" v="6"/>
          <ac:spMkLst>
            <pc:docMk/>
            <pc:sldMk cId="1158767243" sldId="314"/>
            <ac:spMk id="2" creationId="{A18ED6B6-C61E-3318-C6AC-9502C66A456A}"/>
          </ac:spMkLst>
        </pc:spChg>
      </pc:sldChg>
      <pc:sldChg chg="modSp">
        <pc:chgData name="Gastbenutzer" userId="S::urn:spo:anon#f86b790997f433fe469ee6d59c76f4a8a9dd4383fb9541d35ef5bb865230b574::" providerId="AD" clId="Web-{F753898E-05F1-BFE5-1F3E-209C90BD8A6B}" dt="2023-08-24T11:08:25.181" v="6"/>
        <pc:sldMkLst>
          <pc:docMk/>
          <pc:sldMk cId="1772474566" sldId="352"/>
        </pc:sldMkLst>
        <pc:spChg chg="mod">
          <ac:chgData name="Gastbenutzer" userId="S::urn:spo:anon#f86b790997f433fe469ee6d59c76f4a8a9dd4383fb9541d35ef5bb865230b574::" providerId="AD" clId="Web-{F753898E-05F1-BFE5-1F3E-209C90BD8A6B}" dt="2023-08-24T11:08:25.181" v="6"/>
          <ac:spMkLst>
            <pc:docMk/>
            <pc:sldMk cId="1772474566" sldId="352"/>
            <ac:spMk id="2" creationId="{70F7D893-D14D-A787-BAFF-F7BBEF15432D}"/>
          </ac:spMkLst>
        </pc:spChg>
      </pc:sldChg>
      <pc:sldChg chg="modSp">
        <pc:chgData name="Gastbenutzer" userId="S::urn:spo:anon#f86b790997f433fe469ee6d59c76f4a8a9dd4383fb9541d35ef5bb865230b574::" providerId="AD" clId="Web-{F753898E-05F1-BFE5-1F3E-209C90BD8A6B}" dt="2023-08-24T11:08:25.181" v="6"/>
        <pc:sldMkLst>
          <pc:docMk/>
          <pc:sldMk cId="75015333" sldId="360"/>
        </pc:sldMkLst>
        <pc:spChg chg="mod">
          <ac:chgData name="Gastbenutzer" userId="S::urn:spo:anon#f86b790997f433fe469ee6d59c76f4a8a9dd4383fb9541d35ef5bb865230b574::" providerId="AD" clId="Web-{F753898E-05F1-BFE5-1F3E-209C90BD8A6B}" dt="2023-08-24T11:08:25.181" v="6"/>
          <ac:spMkLst>
            <pc:docMk/>
            <pc:sldMk cId="75015333" sldId="360"/>
            <ac:spMk id="2" creationId="{97CCB92F-3CE6-27C6-DC01-3E3AF4809E47}"/>
          </ac:spMkLst>
        </pc:spChg>
      </pc:sldChg>
      <pc:sldChg chg="modSp">
        <pc:chgData name="Gastbenutzer" userId="S::urn:spo:anon#f86b790997f433fe469ee6d59c76f4a8a9dd4383fb9541d35ef5bb865230b574::" providerId="AD" clId="Web-{F753898E-05F1-BFE5-1F3E-209C90BD8A6B}" dt="2023-08-24T11:08:25.181" v="6"/>
        <pc:sldMkLst>
          <pc:docMk/>
          <pc:sldMk cId="2630487235" sldId="361"/>
        </pc:sldMkLst>
        <pc:spChg chg="mod">
          <ac:chgData name="Gastbenutzer" userId="S::urn:spo:anon#f86b790997f433fe469ee6d59c76f4a8a9dd4383fb9541d35ef5bb865230b574::" providerId="AD" clId="Web-{F753898E-05F1-BFE5-1F3E-209C90BD8A6B}" dt="2023-08-24T11:08:25.181" v="6"/>
          <ac:spMkLst>
            <pc:docMk/>
            <pc:sldMk cId="2630487235" sldId="361"/>
            <ac:spMk id="2" creationId="{A6BBC988-483C-2142-0A45-8EFA27197E8F}"/>
          </ac:spMkLst>
        </pc:spChg>
      </pc:sldChg>
      <pc:sldChg chg="modSp">
        <pc:chgData name="Gastbenutzer" userId="S::urn:spo:anon#f86b790997f433fe469ee6d59c76f4a8a9dd4383fb9541d35ef5bb865230b574::" providerId="AD" clId="Web-{F753898E-05F1-BFE5-1F3E-209C90BD8A6B}" dt="2023-08-24T11:08:25.181" v="6"/>
        <pc:sldMkLst>
          <pc:docMk/>
          <pc:sldMk cId="1043250596" sldId="362"/>
        </pc:sldMkLst>
        <pc:spChg chg="mod">
          <ac:chgData name="Gastbenutzer" userId="S::urn:spo:anon#f86b790997f433fe469ee6d59c76f4a8a9dd4383fb9541d35ef5bb865230b574::" providerId="AD" clId="Web-{F753898E-05F1-BFE5-1F3E-209C90BD8A6B}" dt="2023-08-24T11:08:25.181" v="6"/>
          <ac:spMkLst>
            <pc:docMk/>
            <pc:sldMk cId="1043250596" sldId="362"/>
            <ac:spMk id="2" creationId="{97CCB92F-3CE6-27C6-DC01-3E3AF4809E47}"/>
          </ac:spMkLst>
        </pc:spChg>
      </pc:sldChg>
      <pc:sldChg chg="modSp">
        <pc:chgData name="Gastbenutzer" userId="S::urn:spo:anon#f86b790997f433fe469ee6d59c76f4a8a9dd4383fb9541d35ef5bb865230b574::" providerId="AD" clId="Web-{F753898E-05F1-BFE5-1F3E-209C90BD8A6B}" dt="2023-08-24T11:08:25.181" v="6"/>
        <pc:sldMkLst>
          <pc:docMk/>
          <pc:sldMk cId="4258483762" sldId="364"/>
        </pc:sldMkLst>
        <pc:spChg chg="mod">
          <ac:chgData name="Gastbenutzer" userId="S::urn:spo:anon#f86b790997f433fe469ee6d59c76f4a8a9dd4383fb9541d35ef5bb865230b574::" providerId="AD" clId="Web-{F753898E-05F1-BFE5-1F3E-209C90BD8A6B}" dt="2023-08-24T11:08:25.181" v="6"/>
          <ac:spMkLst>
            <pc:docMk/>
            <pc:sldMk cId="4258483762" sldId="364"/>
            <ac:spMk id="2" creationId="{2740A10F-E640-121A-FA3C-9FD06FDEA60D}"/>
          </ac:spMkLst>
        </pc:spChg>
      </pc:sldChg>
      <pc:sldChg chg="modSp">
        <pc:chgData name="Gastbenutzer" userId="S::urn:spo:anon#f86b790997f433fe469ee6d59c76f4a8a9dd4383fb9541d35ef5bb865230b574::" providerId="AD" clId="Web-{F753898E-05F1-BFE5-1F3E-209C90BD8A6B}" dt="2023-08-24T11:08:25.181" v="6"/>
        <pc:sldMkLst>
          <pc:docMk/>
          <pc:sldMk cId="649813849" sldId="365"/>
        </pc:sldMkLst>
        <pc:spChg chg="mod">
          <ac:chgData name="Gastbenutzer" userId="S::urn:spo:anon#f86b790997f433fe469ee6d59c76f4a8a9dd4383fb9541d35ef5bb865230b574::" providerId="AD" clId="Web-{F753898E-05F1-BFE5-1F3E-209C90BD8A6B}" dt="2023-08-24T11:08:25.181" v="6"/>
          <ac:spMkLst>
            <pc:docMk/>
            <pc:sldMk cId="649813849" sldId="365"/>
            <ac:spMk id="3" creationId="{D32023B5-A9A8-0768-BFD6-6E3345D967C0}"/>
          </ac:spMkLst>
        </pc:spChg>
      </pc:sldChg>
      <pc:sldChg chg="modSp">
        <pc:chgData name="Gastbenutzer" userId="S::urn:spo:anon#f86b790997f433fe469ee6d59c76f4a8a9dd4383fb9541d35ef5bb865230b574::" providerId="AD" clId="Web-{F753898E-05F1-BFE5-1F3E-209C90BD8A6B}" dt="2023-08-24T11:08:25.181" v="6"/>
        <pc:sldMkLst>
          <pc:docMk/>
          <pc:sldMk cId="2961363838" sldId="366"/>
        </pc:sldMkLst>
        <pc:spChg chg="mod">
          <ac:chgData name="Gastbenutzer" userId="S::urn:spo:anon#f86b790997f433fe469ee6d59c76f4a8a9dd4383fb9541d35ef5bb865230b574::" providerId="AD" clId="Web-{F753898E-05F1-BFE5-1F3E-209C90BD8A6B}" dt="2023-08-24T11:08:25.181" v="6"/>
          <ac:spMkLst>
            <pc:docMk/>
            <pc:sldMk cId="2961363838" sldId="366"/>
            <ac:spMk id="2" creationId="{97CCB92F-3CE6-27C6-DC01-3E3AF4809E47}"/>
          </ac:spMkLst>
        </pc:spChg>
      </pc:sldChg>
      <pc:sldChg chg="modSp">
        <pc:chgData name="Gastbenutzer" userId="S::urn:spo:anon#f86b790997f433fe469ee6d59c76f4a8a9dd4383fb9541d35ef5bb865230b574::" providerId="AD" clId="Web-{F753898E-05F1-BFE5-1F3E-209C90BD8A6B}" dt="2023-08-24T11:08:25.181" v="6"/>
        <pc:sldMkLst>
          <pc:docMk/>
          <pc:sldMk cId="1067716040" sldId="367"/>
        </pc:sldMkLst>
        <pc:spChg chg="mod">
          <ac:chgData name="Gastbenutzer" userId="S::urn:spo:anon#f86b790997f433fe469ee6d59c76f4a8a9dd4383fb9541d35ef5bb865230b574::" providerId="AD" clId="Web-{F753898E-05F1-BFE5-1F3E-209C90BD8A6B}" dt="2023-08-24T11:08:25.181" v="6"/>
          <ac:spMkLst>
            <pc:docMk/>
            <pc:sldMk cId="1067716040" sldId="367"/>
            <ac:spMk id="2" creationId="{97CCB92F-3CE6-27C6-DC01-3E3AF4809E47}"/>
          </ac:spMkLst>
        </pc:spChg>
      </pc:sldChg>
      <pc:sldChg chg="modSp">
        <pc:chgData name="Gastbenutzer" userId="S::urn:spo:anon#f86b790997f433fe469ee6d59c76f4a8a9dd4383fb9541d35ef5bb865230b574::" providerId="AD" clId="Web-{F753898E-05F1-BFE5-1F3E-209C90BD8A6B}" dt="2023-08-24T11:08:25.181" v="6"/>
        <pc:sldMkLst>
          <pc:docMk/>
          <pc:sldMk cId="1696704953" sldId="368"/>
        </pc:sldMkLst>
        <pc:spChg chg="mod">
          <ac:chgData name="Gastbenutzer" userId="S::urn:spo:anon#f86b790997f433fe469ee6d59c76f4a8a9dd4383fb9541d35ef5bb865230b574::" providerId="AD" clId="Web-{F753898E-05F1-BFE5-1F3E-209C90BD8A6B}" dt="2023-08-24T11:08:25.181" v="6"/>
          <ac:spMkLst>
            <pc:docMk/>
            <pc:sldMk cId="1696704953" sldId="368"/>
            <ac:spMk id="2" creationId="{9A602DD2-3779-9415-F73D-62E44E138510}"/>
          </ac:spMkLst>
        </pc:spChg>
      </pc:sldChg>
      <pc:sldChg chg="modSp">
        <pc:chgData name="Gastbenutzer" userId="S::urn:spo:anon#f86b790997f433fe469ee6d59c76f4a8a9dd4383fb9541d35ef5bb865230b574::" providerId="AD" clId="Web-{F753898E-05F1-BFE5-1F3E-209C90BD8A6B}" dt="2023-08-24T11:08:25.181" v="6"/>
        <pc:sldMkLst>
          <pc:docMk/>
          <pc:sldMk cId="823711352" sldId="369"/>
        </pc:sldMkLst>
        <pc:spChg chg="mod">
          <ac:chgData name="Gastbenutzer" userId="S::urn:spo:anon#f86b790997f433fe469ee6d59c76f4a8a9dd4383fb9541d35ef5bb865230b574::" providerId="AD" clId="Web-{F753898E-05F1-BFE5-1F3E-209C90BD8A6B}" dt="2023-08-24T11:08:25.181" v="6"/>
          <ac:spMkLst>
            <pc:docMk/>
            <pc:sldMk cId="823711352" sldId="369"/>
            <ac:spMk id="2" creationId="{23B58BF9-BCA0-E3BE-185A-0F6169D67873}"/>
          </ac:spMkLst>
        </pc:spChg>
      </pc:sldChg>
      <pc:sldChg chg="modSp">
        <pc:chgData name="Gastbenutzer" userId="S::urn:spo:anon#f86b790997f433fe469ee6d59c76f4a8a9dd4383fb9541d35ef5bb865230b574::" providerId="AD" clId="Web-{F753898E-05F1-BFE5-1F3E-209C90BD8A6B}" dt="2023-08-24T11:08:25.181" v="6"/>
        <pc:sldMkLst>
          <pc:docMk/>
          <pc:sldMk cId="3253037503" sldId="370"/>
        </pc:sldMkLst>
        <pc:spChg chg="mod">
          <ac:chgData name="Gastbenutzer" userId="S::urn:spo:anon#f86b790997f433fe469ee6d59c76f4a8a9dd4383fb9541d35ef5bb865230b574::" providerId="AD" clId="Web-{F753898E-05F1-BFE5-1F3E-209C90BD8A6B}" dt="2023-08-24T11:08:25.181" v="6"/>
          <ac:spMkLst>
            <pc:docMk/>
            <pc:sldMk cId="3253037503" sldId="370"/>
            <ac:spMk id="2" creationId="{DBAF404D-9C65-BD39-16B9-DD43FB72B0F2}"/>
          </ac:spMkLst>
        </pc:spChg>
      </pc:sldChg>
      <pc:sldChg chg="modSp">
        <pc:chgData name="Gastbenutzer" userId="S::urn:spo:anon#f86b790997f433fe469ee6d59c76f4a8a9dd4383fb9541d35ef5bb865230b574::" providerId="AD" clId="Web-{F753898E-05F1-BFE5-1F3E-209C90BD8A6B}" dt="2023-08-24T11:08:25.181" v="6"/>
        <pc:sldMkLst>
          <pc:docMk/>
          <pc:sldMk cId="3800758960" sldId="371"/>
        </pc:sldMkLst>
        <pc:spChg chg="mod">
          <ac:chgData name="Gastbenutzer" userId="S::urn:spo:anon#f86b790997f433fe469ee6d59c76f4a8a9dd4383fb9541d35ef5bb865230b574::" providerId="AD" clId="Web-{F753898E-05F1-BFE5-1F3E-209C90BD8A6B}" dt="2023-08-24T11:08:25.181" v="6"/>
          <ac:spMkLst>
            <pc:docMk/>
            <pc:sldMk cId="3800758960" sldId="371"/>
            <ac:spMk id="2" creationId="{BC6AAB28-34C9-4F76-86A3-5BC956E15315}"/>
          </ac:spMkLst>
        </pc:spChg>
      </pc:sldChg>
      <pc:sldChg chg="modSp">
        <pc:chgData name="Gastbenutzer" userId="S::urn:spo:anon#f86b790997f433fe469ee6d59c76f4a8a9dd4383fb9541d35ef5bb865230b574::" providerId="AD" clId="Web-{F753898E-05F1-BFE5-1F3E-209C90BD8A6B}" dt="2023-08-24T11:08:25.181" v="6"/>
        <pc:sldMkLst>
          <pc:docMk/>
          <pc:sldMk cId="1854641510" sldId="372"/>
        </pc:sldMkLst>
        <pc:spChg chg="mod">
          <ac:chgData name="Gastbenutzer" userId="S::urn:spo:anon#f86b790997f433fe469ee6d59c76f4a8a9dd4383fb9541d35ef5bb865230b574::" providerId="AD" clId="Web-{F753898E-05F1-BFE5-1F3E-209C90BD8A6B}" dt="2023-08-24T11:08:25.181" v="6"/>
          <ac:spMkLst>
            <pc:docMk/>
            <pc:sldMk cId="1854641510" sldId="372"/>
            <ac:spMk id="2" creationId="{954A79A0-EB87-DFAD-23D9-002C27AADE2E}"/>
          </ac:spMkLst>
        </pc:spChg>
      </pc:sldChg>
      <pc:sldChg chg="modSp">
        <pc:chgData name="Gastbenutzer" userId="S::urn:spo:anon#f86b790997f433fe469ee6d59c76f4a8a9dd4383fb9541d35ef5bb865230b574::" providerId="AD" clId="Web-{F753898E-05F1-BFE5-1F3E-209C90BD8A6B}" dt="2023-08-24T11:08:16.540" v="4"/>
        <pc:sldMkLst>
          <pc:docMk/>
          <pc:sldMk cId="129610438" sldId="373"/>
        </pc:sldMkLst>
        <pc:spChg chg="mod">
          <ac:chgData name="Gastbenutzer" userId="S::urn:spo:anon#f86b790997f433fe469ee6d59c76f4a8a9dd4383fb9541d35ef5bb865230b574::" providerId="AD" clId="Web-{F753898E-05F1-BFE5-1F3E-209C90BD8A6B}" dt="2023-08-24T11:08:16.540" v="4"/>
          <ac:spMkLst>
            <pc:docMk/>
            <pc:sldMk cId="129610438" sldId="373"/>
            <ac:spMk id="2" creationId="{AFF5302F-DD96-9E6D-439A-DF25CFC4C136}"/>
          </ac:spMkLst>
        </pc:spChg>
      </pc:sldChg>
      <pc:sldChg chg="addSp modSp">
        <pc:chgData name="Gastbenutzer" userId="S::urn:spo:anon#f86b790997f433fe469ee6d59c76f4a8a9dd4383fb9541d35ef5bb865230b574::" providerId="AD" clId="Web-{F753898E-05F1-BFE5-1F3E-209C90BD8A6B}" dt="2023-08-24T11:25:28.718" v="11" actId="1076"/>
        <pc:sldMkLst>
          <pc:docMk/>
          <pc:sldMk cId="2337462231" sldId="374"/>
        </pc:sldMkLst>
        <pc:spChg chg="mod">
          <ac:chgData name="Gastbenutzer" userId="S::urn:spo:anon#f86b790997f433fe469ee6d59c76f4a8a9dd4383fb9541d35ef5bb865230b574::" providerId="AD" clId="Web-{F753898E-05F1-BFE5-1F3E-209C90BD8A6B}" dt="2023-08-24T11:08:25.181" v="6"/>
          <ac:spMkLst>
            <pc:docMk/>
            <pc:sldMk cId="2337462231" sldId="374"/>
            <ac:spMk id="2" creationId="{AFF5302F-DD96-9E6D-439A-DF25CFC4C136}"/>
          </ac:spMkLst>
        </pc:spChg>
        <pc:picChg chg="add mod">
          <ac:chgData name="Gastbenutzer" userId="S::urn:spo:anon#f86b790997f433fe469ee6d59c76f4a8a9dd4383fb9541d35ef5bb865230b574::" providerId="AD" clId="Web-{F753898E-05F1-BFE5-1F3E-209C90BD8A6B}" dt="2023-08-24T11:25:28.718" v="11" actId="1076"/>
          <ac:picMkLst>
            <pc:docMk/>
            <pc:sldMk cId="2337462231" sldId="374"/>
            <ac:picMk id="6" creationId="{097AFAB1-35B9-A413-9B42-5C114153B794}"/>
          </ac:picMkLst>
        </pc:picChg>
      </pc:sldChg>
      <pc:sldMasterChg chg="modSp mod modSldLayout">
        <pc:chgData name="Gastbenutzer" userId="S::urn:spo:anon#f86b790997f433fe469ee6d59c76f4a8a9dd4383fb9541d35ef5bb865230b574::" providerId="AD" clId="Web-{F753898E-05F1-BFE5-1F3E-209C90BD8A6B}" dt="2023-08-24T11:08:29.024" v="7"/>
        <pc:sldMasterMkLst>
          <pc:docMk/>
          <pc:sldMasterMk cId="3345050395" sldId="2147483660"/>
        </pc:sldMasterMkLst>
        <pc:spChg chg="mod">
          <ac:chgData name="Gastbenutzer" userId="S::urn:spo:anon#f86b790997f433fe469ee6d59c76f4a8a9dd4383fb9541d35ef5bb865230b574::" providerId="AD" clId="Web-{F753898E-05F1-BFE5-1F3E-209C90BD8A6B}" dt="2023-08-24T11:08:25.181" v="6"/>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2166755982" sldId="2147483661"/>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574504283" sldId="2147483662"/>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1588594681" sldId="2147483663"/>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3156702840" sldId="2147483664"/>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1685176984" sldId="2147483665"/>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1672357736" sldId="2147483666"/>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1019644223" sldId="2147483667"/>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3795033650" sldId="2147483668"/>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3130336461" sldId="2147483669"/>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409574515" sldId="2147483670"/>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1169738758" sldId="2147483671"/>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2386721732" sldId="2147483672"/>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F753898E-05F1-BFE5-1F3E-209C90BD8A6B}" dt="2023-08-24T11:08:29.024" v="7"/>
          <pc:sldLayoutMkLst>
            <pc:docMk/>
            <pc:sldMasterMk cId="3345050395" sldId="2147483660"/>
            <pc:sldLayoutMk cId="1380964567" sldId="2147483673"/>
          </pc:sldLayoutMkLst>
          <pc:spChg chg="mod">
            <ac:chgData name="Gastbenutzer" userId="S::urn:spo:anon#f86b790997f433fe469ee6d59c76f4a8a9dd4383fb9541d35ef5bb865230b574::" providerId="AD" clId="Web-{F753898E-05F1-BFE5-1F3E-209C90BD8A6B}" dt="2023-08-24T11:08:25.181" v="6"/>
            <ac:spMkLst>
              <pc:docMk/>
              <pc:sldMasterMk cId="3345050395" sldId="2147483660"/>
              <pc:sldLayoutMk cId="1380964567" sldId="2147483673"/>
              <ac:spMk id="8" creationId="{00000000-0000-0000-0000-000000000000}"/>
            </ac:spMkLst>
          </pc:spChg>
        </pc:sldLayoutChg>
      </pc:sldMasterChg>
      <pc:sldMasterChg chg="modSp mod modSldLayout">
        <pc:chgData name="Gastbenutzer" userId="S::urn:spo:anon#f86b790997f433fe469ee6d59c76f4a8a9dd4383fb9541d35ef5bb865230b574::" providerId="AD" clId="Web-{F753898E-05F1-BFE5-1F3E-209C90BD8A6B}" dt="2023-08-24T11:08:29.024" v="7"/>
        <pc:sldMasterMkLst>
          <pc:docMk/>
          <pc:sldMasterMk cId="391508935" sldId="2147483675"/>
        </pc:sldMasterMkLst>
        <pc:spChg chg="mod">
          <ac:chgData name="Gastbenutzer" userId="S::urn:spo:anon#f86b790997f433fe469ee6d59c76f4a8a9dd4383fb9541d35ef5bb865230b574::" providerId="AD" clId="Web-{F753898E-05F1-BFE5-1F3E-209C90BD8A6B}" dt="2023-08-24T11:08:25.181" v="6"/>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F753898E-05F1-BFE5-1F3E-209C90BD8A6B}" dt="2023-08-24T11:08:29.024" v="7"/>
          <pc:sldLayoutMkLst>
            <pc:docMk/>
            <pc:sldMasterMk cId="391508935" sldId="2147483675"/>
            <pc:sldLayoutMk cId="3059466993" sldId="2147483676"/>
          </pc:sldLayoutMkLst>
          <pc:spChg chg="mod">
            <ac:chgData name="Gastbenutzer" userId="S::urn:spo:anon#f86b790997f433fe469ee6d59c76f4a8a9dd4383fb9541d35ef5bb865230b574::" providerId="AD" clId="Web-{F753898E-05F1-BFE5-1F3E-209C90BD8A6B}" dt="2023-08-24T11:08:25.181" v="6"/>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60EB46D5-22C3-1830-F376-DE9CC1324BC7}"/>
    <pc:docChg chg="modSld">
      <pc:chgData name="Gastbenutzer" userId="S::urn:spo:anon#f86b790997f433fe469ee6d59c76f4a8a9dd4383fb9541d35ef5bb865230b574::" providerId="AD" clId="Web-{60EB46D5-22C3-1830-F376-DE9CC1324BC7}" dt="2023-08-31T15:47:20.229" v="25"/>
      <pc:docMkLst>
        <pc:docMk/>
      </pc:docMkLst>
      <pc:sldChg chg="modNotes">
        <pc:chgData name="Gastbenutzer" userId="S::urn:spo:anon#f86b790997f433fe469ee6d59c76f4a8a9dd4383fb9541d35ef5bb865230b574::" providerId="AD" clId="Web-{60EB46D5-22C3-1830-F376-DE9CC1324BC7}" dt="2023-08-31T15:47:20.229" v="25"/>
        <pc:sldMkLst>
          <pc:docMk/>
          <pc:sldMk cId="3253037503" sldId="370"/>
        </pc:sldMkLst>
      </pc:sldChg>
    </pc:docChg>
  </pc:docChgLst>
  <pc:docChgLst>
    <pc:chgData name="Gastbenutzer" userId="S::urn:spo:anon#f86b790997f433fe469ee6d59c76f4a8a9dd4383fb9541d35ef5bb865230b574::" providerId="AD" clId="Web-{17874639-4795-9D3F-D52C-7F00F50A8E9C}"/>
    <pc:docChg chg="modSld">
      <pc:chgData name="Gastbenutzer" userId="S::urn:spo:anon#f86b790997f433fe469ee6d59c76f4a8a9dd4383fb9541d35ef5bb865230b574::" providerId="AD" clId="Web-{17874639-4795-9D3F-D52C-7F00F50A8E9C}" dt="2023-08-01T07:49:39.833" v="35"/>
      <pc:docMkLst>
        <pc:docMk/>
      </pc:docMkLst>
      <pc:sldChg chg="modNotes">
        <pc:chgData name="Gastbenutzer" userId="S::urn:spo:anon#f86b790997f433fe469ee6d59c76f4a8a9dd4383fb9541d35ef5bb865230b574::" providerId="AD" clId="Web-{17874639-4795-9D3F-D52C-7F00F50A8E9C}" dt="2023-08-01T07:49:39.833" v="35"/>
        <pc:sldMkLst>
          <pc:docMk/>
          <pc:sldMk cId="3253037503" sldId="370"/>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Gastbenutzer" userId="S::urn:spo:anon#f86b790997f433fe469ee6d59c76f4a8a9dd4383fb9541d35ef5bb865230b574::" providerId="AD" clId="Web-{0882BED9-A3D8-B75C-3A34-0266B3C01299}"/>
    <pc:docChg chg="addSld modSld">
      <pc:chgData name="Gastbenutzer" userId="S::urn:spo:anon#f86b790997f433fe469ee6d59c76f4a8a9dd4383fb9541d35ef5bb865230b574::" providerId="AD" clId="Web-{0882BED9-A3D8-B75C-3A34-0266B3C01299}" dt="2023-07-29T13:40:39.376" v="476" actId="1076"/>
      <pc:docMkLst>
        <pc:docMk/>
      </pc:docMkLst>
      <pc:sldChg chg="modSp new">
        <pc:chgData name="Gastbenutzer" userId="S::urn:spo:anon#f86b790997f433fe469ee6d59c76f4a8a9dd4383fb9541d35ef5bb865230b574::" providerId="AD" clId="Web-{0882BED9-A3D8-B75C-3A34-0266B3C01299}" dt="2023-07-29T13:05:01.840" v="61" actId="20577"/>
        <pc:sldMkLst>
          <pc:docMk/>
          <pc:sldMk cId="3800758960" sldId="371"/>
        </pc:sldMkLst>
        <pc:spChg chg="mod">
          <ac:chgData name="Gastbenutzer" userId="S::urn:spo:anon#f86b790997f433fe469ee6d59c76f4a8a9dd4383fb9541d35ef5bb865230b574::" providerId="AD" clId="Web-{0882BED9-A3D8-B75C-3A34-0266B3C01299}" dt="2023-07-29T13:03:20.833" v="2" actId="20577"/>
          <ac:spMkLst>
            <pc:docMk/>
            <pc:sldMk cId="3800758960" sldId="371"/>
            <ac:spMk id="4" creationId="{880A7234-D123-4AB0-C5D2-E369CD45FBD2}"/>
          </ac:spMkLst>
        </pc:spChg>
        <pc:spChg chg="mod">
          <ac:chgData name="Gastbenutzer" userId="S::urn:spo:anon#f86b790997f433fe469ee6d59c76f4a8a9dd4383fb9541d35ef5bb865230b574::" providerId="AD" clId="Web-{0882BED9-A3D8-B75C-3A34-0266B3C01299}" dt="2023-07-29T13:05:01.840" v="61" actId="20577"/>
          <ac:spMkLst>
            <pc:docMk/>
            <pc:sldMk cId="3800758960" sldId="371"/>
            <ac:spMk id="5" creationId="{7C07B8DB-DF00-E9B5-9DD0-96569C8AFF8E}"/>
          </ac:spMkLst>
        </pc:spChg>
      </pc:sldChg>
      <pc:sldChg chg="addSp delSp modSp new modNotes">
        <pc:chgData name="Gastbenutzer" userId="S::urn:spo:anon#f86b790997f433fe469ee6d59c76f4a8a9dd4383fb9541d35ef5bb865230b574::" providerId="AD" clId="Web-{0882BED9-A3D8-B75C-3A34-0266B3C01299}" dt="2023-07-29T13:40:39.376" v="476" actId="1076"/>
        <pc:sldMkLst>
          <pc:docMk/>
          <pc:sldMk cId="1854641510" sldId="372"/>
        </pc:sldMkLst>
        <pc:spChg chg="mod">
          <ac:chgData name="Gastbenutzer" userId="S::urn:spo:anon#f86b790997f433fe469ee6d59c76f4a8a9dd4383fb9541d35ef5bb865230b574::" providerId="AD" clId="Web-{0882BED9-A3D8-B75C-3A34-0266B3C01299}" dt="2023-07-29T13:07:11.692" v="69" actId="20577"/>
          <ac:spMkLst>
            <pc:docMk/>
            <pc:sldMk cId="1854641510" sldId="372"/>
            <ac:spMk id="4" creationId="{F63F7CB1-E6AF-B318-8FDF-553D3F80940B}"/>
          </ac:spMkLst>
        </pc:spChg>
        <pc:spChg chg="mod">
          <ac:chgData name="Gastbenutzer" userId="S::urn:spo:anon#f86b790997f433fe469ee6d59c76f4a8a9dd4383fb9541d35ef5bb865230b574::" providerId="AD" clId="Web-{0882BED9-A3D8-B75C-3A34-0266B3C01299}" dt="2023-07-29T13:36:24.470" v="459" actId="20577"/>
          <ac:spMkLst>
            <pc:docMk/>
            <pc:sldMk cId="1854641510" sldId="372"/>
            <ac:spMk id="5" creationId="{CDE81217-36BE-0CB7-BB68-B5D0DD54CBCA}"/>
          </ac:spMkLst>
        </pc:spChg>
        <pc:spChg chg="add mod">
          <ac:chgData name="Gastbenutzer" userId="S::urn:spo:anon#f86b790997f433fe469ee6d59c76f4a8a9dd4383fb9541d35ef5bb865230b574::" providerId="AD" clId="Web-{0882BED9-A3D8-B75C-3A34-0266B3C01299}" dt="2023-07-29T13:40:39.376" v="476" actId="1076"/>
          <ac:spMkLst>
            <pc:docMk/>
            <pc:sldMk cId="1854641510" sldId="372"/>
            <ac:spMk id="10" creationId="{940688CE-70E2-2EC4-227C-D9D8DF4911A9}"/>
          </ac:spMkLst>
        </pc:spChg>
        <pc:picChg chg="add mod">
          <ac:chgData name="Gastbenutzer" userId="S::urn:spo:anon#f86b790997f433fe469ee6d59c76f4a8a9dd4383fb9541d35ef5bb865230b574::" providerId="AD" clId="Web-{0882BED9-A3D8-B75C-3A34-0266B3C01299}" dt="2023-07-29T13:40:06.702" v="472" actId="1076"/>
          <ac:picMkLst>
            <pc:docMk/>
            <pc:sldMk cId="1854641510" sldId="372"/>
            <ac:picMk id="6" creationId="{3C189332-2394-C53F-40F4-3FCE6B5BF3A4}"/>
          </ac:picMkLst>
        </pc:picChg>
        <pc:picChg chg="add mod">
          <ac:chgData name="Gastbenutzer" userId="S::urn:spo:anon#f86b790997f433fe469ee6d59c76f4a8a9dd4383fb9541d35ef5bb865230b574::" providerId="AD" clId="Web-{0882BED9-A3D8-B75C-3A34-0266B3C01299}" dt="2023-07-29T13:39:54.014" v="471" actId="1076"/>
          <ac:picMkLst>
            <pc:docMk/>
            <pc:sldMk cId="1854641510" sldId="372"/>
            <ac:picMk id="7" creationId="{06D3CC06-934F-E5E7-F09E-B32A5BEE68F4}"/>
          </ac:picMkLst>
        </pc:picChg>
        <pc:picChg chg="add del mod">
          <ac:chgData name="Gastbenutzer" userId="S::urn:spo:anon#f86b790997f433fe469ee6d59c76f4a8a9dd4383fb9541d35ef5bb865230b574::" providerId="AD" clId="Web-{0882BED9-A3D8-B75C-3A34-0266B3C01299}" dt="2023-07-29T13:39:24.965" v="467"/>
          <ac:picMkLst>
            <pc:docMk/>
            <pc:sldMk cId="1854641510" sldId="372"/>
            <ac:picMk id="8" creationId="{345E2DC3-E16A-037F-0264-39487EEB4992}"/>
          </ac:picMkLst>
        </pc:picChg>
        <pc:picChg chg="add mod">
          <ac:chgData name="Gastbenutzer" userId="S::urn:spo:anon#f86b790997f433fe469ee6d59c76f4a8a9dd4383fb9541d35ef5bb865230b574::" providerId="AD" clId="Web-{0882BED9-A3D8-B75C-3A34-0266B3C01299}" dt="2023-07-29T13:39:42.920" v="469" actId="1076"/>
          <ac:picMkLst>
            <pc:docMk/>
            <pc:sldMk cId="1854641510" sldId="372"/>
            <ac:picMk id="9" creationId="{BAEA43DE-EB0C-B89B-AA3C-3D33678CBA53}"/>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31.08.2023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31.08.2023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ki-campus.org/courses/KI_Ethik_IV"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ein Brainstorming geplant, offene Fragestellungen und Sammlung von Stichpunkten an Tafel/Smartboard.</a:t>
            </a:r>
          </a:p>
          <a:p>
            <a:r>
              <a:rPr lang="de-DE" dirty="0"/>
              <a:t>Offene Diskussion</a:t>
            </a:r>
          </a:p>
          <a:p>
            <a:r>
              <a:rPr lang="de-DE" dirty="0"/>
              <a:t>Welche Ideen haben die Schüler*innen in diesem Bereich.</a:t>
            </a:r>
          </a:p>
          <a:p>
            <a:r>
              <a:rPr lang="de-DE" dirty="0"/>
              <a:t>Es muss nicht explizit jede Frage beantwortet werden, es geht nur darum Ideen für Antworten zu geben.</a:t>
            </a:r>
          </a:p>
          <a:p>
            <a:endParaRPr lang="de-DE" dirty="0"/>
          </a:p>
        </p:txBody>
      </p:sp>
      <p:sp>
        <p:nvSpPr>
          <p:cNvPr id="4" name="Foliennummernplatzhalter 3"/>
          <p:cNvSpPr>
            <a:spLocks noGrp="1"/>
          </p:cNvSpPr>
          <p:nvPr>
            <p:ph type="sldNum" sz="quarter" idx="5"/>
          </p:nvPr>
        </p:nvSpPr>
        <p:spPr/>
        <p:txBody>
          <a:bodyPr/>
          <a:lstStyle/>
          <a:p>
            <a:fld id="{6C0F03CB-9ED1-4835-B01A-EE77F2B02BD5}" type="slidenum">
              <a:rPr lang="de-DE" smtClean="0"/>
              <a:t>11</a:t>
            </a:fld>
            <a:endParaRPr lang="de-DE"/>
          </a:p>
        </p:txBody>
      </p:sp>
    </p:spTree>
    <p:extLst>
      <p:ext uri="{BB962C8B-B14F-4D97-AF65-F5344CB8AC3E}">
        <p14:creationId xmlns:p14="http://schemas.microsoft.com/office/powerpoint/2010/main" val="807783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Video anschauen</a:t>
            </a:r>
          </a:p>
        </p:txBody>
      </p:sp>
      <p:sp>
        <p:nvSpPr>
          <p:cNvPr id="4" name="Foliennummernplatzhalter 3"/>
          <p:cNvSpPr>
            <a:spLocks noGrp="1"/>
          </p:cNvSpPr>
          <p:nvPr>
            <p:ph type="sldNum" sz="quarter" idx="5"/>
          </p:nvPr>
        </p:nvSpPr>
        <p:spPr/>
        <p:txBody>
          <a:bodyPr/>
          <a:lstStyle/>
          <a:p>
            <a:fld id="{6C0F03CB-9ED1-4835-B01A-EE77F2B02BD5}" type="slidenum">
              <a:rPr lang="de-DE" smtClean="0"/>
              <a:t>12</a:t>
            </a:fld>
            <a:endParaRPr lang="de-DE"/>
          </a:p>
        </p:txBody>
      </p:sp>
    </p:spTree>
    <p:extLst>
      <p:ext uri="{BB962C8B-B14F-4D97-AF65-F5344CB8AC3E}">
        <p14:creationId xmlns:p14="http://schemas.microsoft.com/office/powerpoint/2010/main" val="341259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Brainstormingergebnisse</a:t>
            </a:r>
            <a:r>
              <a:rPr lang="de-DE" dirty="0"/>
              <a:t> an Tafel ergänzen</a:t>
            </a:r>
          </a:p>
        </p:txBody>
      </p:sp>
      <p:sp>
        <p:nvSpPr>
          <p:cNvPr id="4" name="Foliennummernplatzhalter 3"/>
          <p:cNvSpPr>
            <a:spLocks noGrp="1"/>
          </p:cNvSpPr>
          <p:nvPr>
            <p:ph type="sldNum" sz="quarter" idx="5"/>
          </p:nvPr>
        </p:nvSpPr>
        <p:spPr/>
        <p:txBody>
          <a:bodyPr/>
          <a:lstStyle/>
          <a:p>
            <a:fld id="{6C0F03CB-9ED1-4835-B01A-EE77F2B02BD5}" type="slidenum">
              <a:rPr lang="de-DE" smtClean="0"/>
              <a:t>13</a:t>
            </a:fld>
            <a:endParaRPr lang="de-DE"/>
          </a:p>
        </p:txBody>
      </p:sp>
    </p:spTree>
    <p:extLst>
      <p:ext uri="{BB962C8B-B14F-4D97-AF65-F5344CB8AC3E}">
        <p14:creationId xmlns:p14="http://schemas.microsoft.com/office/powerpoint/2010/main" val="422925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2 Wichtige Punkte des Videos hervorheben</a:t>
            </a:r>
          </a:p>
        </p:txBody>
      </p:sp>
      <p:sp>
        <p:nvSpPr>
          <p:cNvPr id="4" name="Foliennummernplatzhalter 3"/>
          <p:cNvSpPr>
            <a:spLocks noGrp="1"/>
          </p:cNvSpPr>
          <p:nvPr>
            <p:ph type="sldNum" sz="quarter" idx="5"/>
          </p:nvPr>
        </p:nvSpPr>
        <p:spPr/>
        <p:txBody>
          <a:bodyPr/>
          <a:lstStyle/>
          <a:p>
            <a:fld id="{6C0F03CB-9ED1-4835-B01A-EE77F2B02BD5}" type="slidenum">
              <a:rPr lang="de-DE" smtClean="0"/>
              <a:t>14</a:t>
            </a:fld>
            <a:endParaRPr lang="de-DE"/>
          </a:p>
        </p:txBody>
      </p:sp>
    </p:spTree>
    <p:extLst>
      <p:ext uri="{BB962C8B-B14F-4D97-AF65-F5344CB8AC3E}">
        <p14:creationId xmlns:p14="http://schemas.microsoft.com/office/powerpoint/2010/main" val="120444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Wichtige Punkte des Videos hervorheben</a:t>
            </a:r>
          </a:p>
          <a:p>
            <a:r>
              <a:rPr lang="de-DE" dirty="0"/>
              <a:t>Noch genauer darauf eingehen</a:t>
            </a:r>
          </a:p>
          <a:p>
            <a:r>
              <a:rPr lang="de-DE" dirty="0"/>
              <a:t>Wenn bisherige Mitarbeiter hauptsächlich männlich neue Bewerberinnen keine Chance</a:t>
            </a:r>
          </a:p>
          <a:p>
            <a:r>
              <a:rPr lang="de-DE" dirty="0"/>
              <a:t>Medizinische KI: Grundlage Studien -&gt; Studienteilnehmer zumeist hauptsächlich männlich</a:t>
            </a:r>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2532840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cs typeface="Calibri"/>
              </a:rPr>
              <a:t>Im KI-Campus (</a:t>
            </a:r>
            <a:r>
              <a:rPr lang="de-DE" dirty="0">
                <a:hlinkClick r:id="rId3"/>
              </a:rPr>
              <a:t>https://learn.ki-campus.org/courses/KI_Ethik_IV</a:t>
            </a:r>
            <a:r>
              <a:rPr lang="de-DE" dirty="0"/>
              <a:t>) gibt es ein Selbst-Experiment, bei dem man Bewerbungen angezeigt bekommt und die Trainingsdaten mit "Einstellen" oder "Ablehnen" labeln muss. Selbst wenn man sich nur auf Qualifikationen bezieht, so sieht man danach eine Auswertung welche Bias die Trainingsdaten enthalten. Und es wird deutlich, dass auch unbewusst ein System Bias enthält obwohl diese nicht beabsichtigt sind. </a:t>
            </a:r>
            <a:endParaRPr lang="de-DE" dirty="0">
              <a:cs typeface="Calibri"/>
            </a:endParaRPr>
          </a:p>
          <a:p>
            <a:endParaRPr lang="de-DE" dirty="0">
              <a:cs typeface="Calibri"/>
            </a:endParaRPr>
          </a:p>
          <a:p>
            <a:r>
              <a:rPr lang="de-DE" dirty="0">
                <a:cs typeface="Calibri"/>
              </a:rPr>
              <a:t>Hier muss noch geklärt werden, ob man das in großer Runde durchspielt und zum Trainieren abstimmt oder ob die Schüler eigene KI-Campus Account brauchen und es in Einzel- bzw. Gruppenarbeit ausprobieren.</a:t>
            </a:r>
          </a:p>
        </p:txBody>
      </p:sp>
      <p:sp>
        <p:nvSpPr>
          <p:cNvPr id="4" name="Slide Number Placehold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10814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Können schon vor Ort anfangen, ggf. Zuhause fertig machen.</a:t>
            </a:r>
          </a:p>
          <a:p>
            <a:r>
              <a:rPr lang="de-DE" dirty="0">
                <a:cs typeface="Calibri"/>
              </a:rPr>
              <a:t>Gruppengröße und Dauer der Vorstellung je nach Anzahl der Schüler*innen anpassen.</a:t>
            </a:r>
          </a:p>
          <a:p>
            <a:r>
              <a:rPr lang="de-DE">
                <a:cs typeface="Calibri"/>
              </a:rPr>
              <a:t>Je nach Zeit entweder an diesem Tag besprechen oder beim nächsten Termin</a:t>
            </a:r>
            <a:endParaRPr lang="de-DE" dirty="0">
              <a:cs typeface="Calibri"/>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399318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gesell. – Trainingsdaten</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8019CD7F-68D6-43CA-A8DB-7B3C111E5912}" type="datetime1">
              <a:rPr lang="de-DE" smtClean="0"/>
              <a:t>31.08.2023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64160423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02ECF03B-074C-4337-B810-948D093F7A33}" type="datetime1">
              <a:rPr lang="de-DE" smtClean="0"/>
              <a:t>31.08.2023</a:t>
            </a:fld>
            <a:endParaRPr lang="de-DE"/>
          </a:p>
        </p:txBody>
      </p:sp>
      <p:sp>
        <p:nvSpPr>
          <p:cNvPr id="8" name="Fußzeilenplatzhalter 7"/>
          <p:cNvSpPr>
            <a:spLocks noGrp="1"/>
          </p:cNvSpPr>
          <p:nvPr>
            <p:ph type="ftr" sz="quarter" idx="11"/>
          </p:nvPr>
        </p:nvSpPr>
        <p:spPr/>
        <p:txBody>
          <a:bodyPr/>
          <a:lstStyle/>
          <a:p>
            <a:r>
              <a:rPr lang="de-DE"/>
              <a:t>Seminarkurs KI – gesell. – Trainingsdaten</a:t>
            </a:r>
          </a:p>
        </p:txBody>
      </p:sp>
      <p:sp>
        <p:nvSpPr>
          <p:cNvPr id="9" name="Foliennummernplatzhalter 8"/>
          <p:cNvSpPr>
            <a:spLocks noGrp="1"/>
          </p:cNvSpPr>
          <p:nvPr>
            <p:ph type="sldNum" sz="quarter" idx="12"/>
          </p:nvPr>
        </p:nvSpPr>
        <p:spPr/>
        <p:txBody>
          <a:bodyPr/>
          <a:lstStyle/>
          <a:p>
            <a:fld id="{38C8B667-3734-4FD9-9F7F-A4B0DFB430C1}" type="slidenum">
              <a:rPr lang="de-DE" smtClean="0"/>
              <a:t>‹#›</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1998687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978AF5BA-4510-44A9-9321-54EFDE095092}" type="datetime1">
              <a:rPr lang="de-DE" smtClean="0"/>
              <a:t>31.08.2023</a:t>
            </a:fld>
            <a:endParaRPr lang="de-DE"/>
          </a:p>
        </p:txBody>
      </p:sp>
      <p:sp>
        <p:nvSpPr>
          <p:cNvPr id="8" name="Fußzeilenplatzhalter 7"/>
          <p:cNvSpPr>
            <a:spLocks noGrp="1"/>
          </p:cNvSpPr>
          <p:nvPr>
            <p:ph type="ftr" sz="quarter" idx="11"/>
          </p:nvPr>
        </p:nvSpPr>
        <p:spPr/>
        <p:txBody>
          <a:bodyPr/>
          <a:lstStyle/>
          <a:p>
            <a:r>
              <a:rPr lang="de-DE"/>
              <a:t>Seminarkurs KI – gesell. – Trainingsdaten</a:t>
            </a:r>
          </a:p>
        </p:txBody>
      </p:sp>
      <p:sp>
        <p:nvSpPr>
          <p:cNvPr id="9" name="Foliennummernplatzhalter 8"/>
          <p:cNvSpPr>
            <a:spLocks noGrp="1"/>
          </p:cNvSpPr>
          <p:nvPr>
            <p:ph type="sldNum" sz="quarter" idx="12"/>
          </p:nvPr>
        </p:nvSpPr>
        <p:spPr/>
        <p:txBody>
          <a:bodyPr/>
          <a:lstStyle/>
          <a:p>
            <a:fld id="{38C8B667-3734-4FD9-9F7F-A4B0DFB430C1}" type="slidenum">
              <a:rPr lang="de-DE" smtClean="0"/>
              <a:t>‹#›</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Tree>
    <p:extLst>
      <p:ext uri="{BB962C8B-B14F-4D97-AF65-F5344CB8AC3E}">
        <p14:creationId xmlns:p14="http://schemas.microsoft.com/office/powerpoint/2010/main" val="3425021014"/>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3EA57612-2CD5-4B2F-B522-19F1A262AB9F}" type="datetime1">
              <a:rPr lang="de-DE" smtClean="0"/>
              <a:t>31.08.2023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gesell. – Trainingsdaten</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a:t>
            </a:fld>
            <a:endParaRPr lang="de-DE"/>
          </a:p>
        </p:txBody>
      </p:sp>
    </p:spTree>
    <p:extLst>
      <p:ext uri="{BB962C8B-B14F-4D97-AF65-F5344CB8AC3E}">
        <p14:creationId xmlns:p14="http://schemas.microsoft.com/office/powerpoint/2010/main" val="692563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13FBF255-755E-4BFF-9258-295AA8940501}" type="datetime1">
              <a:rPr lang="de-DE" smtClean="0"/>
              <a:t>31.08.2023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gesell. – Trainingsdaten</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3993963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BAC02734-05CF-4972-8F40-0F824943BE0A}" type="datetime1">
              <a:rPr lang="de-DE" smtClean="0"/>
              <a:t>31.08.2023</a:t>
            </a:fld>
            <a:endParaRPr lang="de-DE"/>
          </a:p>
        </p:txBody>
      </p:sp>
      <p:sp>
        <p:nvSpPr>
          <p:cNvPr id="5" name="Fußzeilenplatzhalter 4"/>
          <p:cNvSpPr>
            <a:spLocks noGrp="1"/>
          </p:cNvSpPr>
          <p:nvPr>
            <p:ph type="ftr" sz="quarter" idx="11"/>
          </p:nvPr>
        </p:nvSpPr>
        <p:spPr/>
        <p:txBody>
          <a:bodyPr/>
          <a:lstStyle/>
          <a:p>
            <a:r>
              <a:rPr lang="de-DE"/>
              <a:t>Seminarkurs KI – gesell. – Trainingsdaten</a:t>
            </a:r>
          </a:p>
        </p:txBody>
      </p:sp>
      <p:sp>
        <p:nvSpPr>
          <p:cNvPr id="6" name="Foliennummernplatzhalter 5"/>
          <p:cNvSpPr>
            <a:spLocks noGrp="1"/>
          </p:cNvSpPr>
          <p:nvPr>
            <p:ph type="sldNum" sz="quarter" idx="12"/>
          </p:nvPr>
        </p:nvSpPr>
        <p:spPr/>
        <p:txBody>
          <a:bodyPr/>
          <a:lstStyle/>
          <a:p>
            <a:fld id="{5584A6D9-F076-4F89-ADA2-89BAF04B4266}" type="slidenum">
              <a:rPr lang="de-DE" smtClean="0"/>
              <a:t>‹#›</a:t>
            </a:fld>
            <a:endParaRPr lang="de-DE"/>
          </a:p>
        </p:txBody>
      </p:sp>
    </p:spTree>
    <p:extLst>
      <p:ext uri="{BB962C8B-B14F-4D97-AF65-F5344CB8AC3E}">
        <p14:creationId xmlns:p14="http://schemas.microsoft.com/office/powerpoint/2010/main" val="4051029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B9CF79DB-1209-4B83-923B-C8ECA1E2C05D}" type="datetime1">
              <a:rPr lang="de-DE" smtClean="0"/>
              <a:t>31.08.2023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gesell. – Trainingsdaten</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a:t>
            </a:fld>
            <a:endParaRPr lang="de-DE"/>
          </a:p>
        </p:txBody>
      </p:sp>
    </p:spTree>
    <p:extLst>
      <p:ext uri="{BB962C8B-B14F-4D97-AF65-F5344CB8AC3E}">
        <p14:creationId xmlns:p14="http://schemas.microsoft.com/office/powerpoint/2010/main" val="3339587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0A8497A0-5417-4E67-9433-0AF8A0311A9E}" type="datetime1">
              <a:rPr lang="de-DE" smtClean="0"/>
              <a:t>31.08.2023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112195681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06203589-4F8D-4B5A-90F7-AC32C6795DA6}" type="datetime1">
              <a:rPr lang="de-DE" smtClean="0"/>
              <a:t>31.08.2023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68038444"/>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62507B52-BD00-465B-9850-50DEF45F5497}" type="datetime1">
              <a:rPr lang="de-DE" smtClean="0"/>
              <a:t>31.08.2023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a:t>
            </a:fld>
            <a:endParaRPr lang="de-DE"/>
          </a:p>
        </p:txBody>
      </p:sp>
    </p:spTree>
    <p:extLst>
      <p:ext uri="{BB962C8B-B14F-4D97-AF65-F5344CB8AC3E}">
        <p14:creationId xmlns:p14="http://schemas.microsoft.com/office/powerpoint/2010/main" val="4087266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E8AEF7A1-2559-4D41-A560-C843E7E15562}" type="datetime1">
              <a:rPr lang="de-DE" smtClean="0"/>
              <a:t>31.08.2023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gesell. – Trainingsdaten</a:t>
            </a:r>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3556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7B2B1387-41F2-4046-866C-81B69FD16440}" type="datetime1">
              <a:rPr lang="de-DE" smtClean="0"/>
              <a:t>31.08.2023</a:t>
            </a:fld>
            <a:endParaRPr lang="de-DE"/>
          </a:p>
        </p:txBody>
      </p:sp>
      <p:sp>
        <p:nvSpPr>
          <p:cNvPr id="8" name="Fußzeilenplatzhalter 7"/>
          <p:cNvSpPr>
            <a:spLocks noGrp="1"/>
          </p:cNvSpPr>
          <p:nvPr>
            <p:ph type="ftr" sz="quarter" idx="11"/>
          </p:nvPr>
        </p:nvSpPr>
        <p:spPr/>
        <p:txBody>
          <a:bodyPr/>
          <a:lstStyle/>
          <a:p>
            <a:r>
              <a:rPr lang="de-DE"/>
              <a:t>Seminarkurs KI – gesell. – Trainingsdaten</a:t>
            </a:r>
          </a:p>
        </p:txBody>
      </p:sp>
      <p:sp>
        <p:nvSpPr>
          <p:cNvPr id="9" name="Foliennummernplatzhalter 8"/>
          <p:cNvSpPr>
            <a:spLocks noGrp="1"/>
          </p:cNvSpPr>
          <p:nvPr>
            <p:ph type="sldNum" sz="quarter" idx="12"/>
          </p:nvPr>
        </p:nvSpPr>
        <p:spPr/>
        <p:txBody>
          <a:bodyPr/>
          <a:lstStyle/>
          <a:p>
            <a:fld id="{38C8B667-3734-4FD9-9F7F-A4B0DFB430C1}" type="slidenum">
              <a:rPr lang="de-DE" smtClean="0"/>
              <a:t>‹#›</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3685138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EAA9059E-755C-4413-BAA2-3A55D5BF39E5}" type="datetime1">
              <a:rPr lang="de-DE" smtClean="0"/>
              <a:t>31.08.2023</a:t>
            </a:fld>
            <a:endParaRPr lang="de-DE"/>
          </a:p>
        </p:txBody>
      </p:sp>
      <p:sp>
        <p:nvSpPr>
          <p:cNvPr id="8" name="Fußzeilenplatzhalter 7"/>
          <p:cNvSpPr>
            <a:spLocks noGrp="1"/>
          </p:cNvSpPr>
          <p:nvPr>
            <p:ph type="ftr" sz="quarter" idx="11"/>
          </p:nvPr>
        </p:nvSpPr>
        <p:spPr/>
        <p:txBody>
          <a:bodyPr/>
          <a:lstStyle/>
          <a:p>
            <a:r>
              <a:rPr lang="de-DE"/>
              <a:t>Seminarkurs KI – gesell. – Trainingsdaten</a:t>
            </a:r>
          </a:p>
        </p:txBody>
      </p:sp>
      <p:sp>
        <p:nvSpPr>
          <p:cNvPr id="9" name="Foliennummernplatzhalter 8"/>
          <p:cNvSpPr>
            <a:spLocks noGrp="1"/>
          </p:cNvSpPr>
          <p:nvPr>
            <p:ph type="sldNum" sz="quarter" idx="12"/>
          </p:nvPr>
        </p:nvSpPr>
        <p:spPr/>
        <p:txBody>
          <a:bodyPr/>
          <a:lstStyle/>
          <a:p>
            <a:fld id="{38C8B667-3734-4FD9-9F7F-A4B0DFB430C1}" type="slidenum">
              <a:rPr lang="de-DE" smtClean="0"/>
              <a:t>‹#›</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Tree>
    <p:extLst>
      <p:ext uri="{BB962C8B-B14F-4D97-AF65-F5344CB8AC3E}">
        <p14:creationId xmlns:p14="http://schemas.microsoft.com/office/powerpoint/2010/main" val="2306786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92D82F57-FBC1-4362-82B8-5259CDF32CF1}" type="datetime1">
              <a:rPr lang="de-DE" smtClean="0"/>
              <a:t>31.08.2023</a:t>
            </a:fld>
            <a:endParaRPr lang="de-DE"/>
          </a:p>
        </p:txBody>
      </p:sp>
      <p:sp>
        <p:nvSpPr>
          <p:cNvPr id="8" name="Fußzeilenplatzhalter 7"/>
          <p:cNvSpPr>
            <a:spLocks noGrp="1"/>
          </p:cNvSpPr>
          <p:nvPr>
            <p:ph type="ftr" sz="quarter" idx="11"/>
          </p:nvPr>
        </p:nvSpPr>
        <p:spPr/>
        <p:txBody>
          <a:bodyPr/>
          <a:lstStyle/>
          <a:p>
            <a:r>
              <a:rPr lang="de-DE"/>
              <a:t>Seminarkurs KI – gesell. – Trainingsdaten</a:t>
            </a:r>
          </a:p>
        </p:txBody>
      </p:sp>
      <p:sp>
        <p:nvSpPr>
          <p:cNvPr id="9" name="Foliennummernplatzhalter 8"/>
          <p:cNvSpPr>
            <a:spLocks noGrp="1"/>
          </p:cNvSpPr>
          <p:nvPr>
            <p:ph type="sldNum" sz="quarter" idx="12"/>
          </p:nvPr>
        </p:nvSpPr>
        <p:spPr/>
        <p:txBody>
          <a:bodyPr/>
          <a:lstStyle/>
          <a:p>
            <a:fld id="{38C8B667-3734-4FD9-9F7F-A4B0DFB430C1}" type="slidenum">
              <a:rPr lang="de-DE" smtClean="0"/>
              <a:t>‹#›</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Tree>
    <p:extLst>
      <p:ext uri="{BB962C8B-B14F-4D97-AF65-F5344CB8AC3E}">
        <p14:creationId xmlns:p14="http://schemas.microsoft.com/office/powerpoint/2010/main" val="2551526877"/>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A4E75BB0-2014-4580-A704-552234756BB2}" type="datetime1">
              <a:rPr lang="de-DE" smtClean="0"/>
              <a:t>31.08.2023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gesell. – Trainingsdaten</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286830955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E902C12F-5F69-4652-AFE3-A365198F2FE9}" type="datetime1">
              <a:rPr lang="de-DE" smtClean="0"/>
              <a:t>31.08.2023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gesell. – Trainingsdaten</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40062738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128B480B-621A-45DF-B202-D3AB36FDA4FE}" type="datetime1">
              <a:rPr lang="de-DE" smtClean="0"/>
              <a:t>31.08.2023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gesell. – Trainingsdaten</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2217621539"/>
      </p:ext>
    </p:extLst>
  </p:cSld>
  <p:clrMap bg1="lt1" tx1="dk1" bg2="lt2" tx2="dk2" accent1="accent1" accent2="accent2" accent3="accent3" accent4="accent4" accent5="accent5" accent6="accent6" hlink="hlink" folHlink="folHlink"/>
  <p:sldLayoutIdLst>
    <p:sldLayoutId id="2147483693"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zdf.de/dokumentation/digital-empire/algorithmus-ki-programmierung-vorurteile-diskriminierung-rassismus-social-media-100.html#xtor=CS3-346"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1.jpeg"/><Relationship Id="rId5" Type="http://schemas.openxmlformats.org/officeDocument/2006/relationships/image" Target="../media/image46.jpe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jpeg"/></Relationships>
</file>

<file path=ppt/slides/_rels/slide16.xml.rels><?xml version="1.0" encoding="UTF-8" standalone="yes"?>
<Relationships xmlns="http://schemas.openxmlformats.org/package/2006/relationships"><Relationship Id="rId3" Type="http://schemas.openxmlformats.org/officeDocument/2006/relationships/hyperlink" Target="https://learn.ki-campus.org/courses/KI_Ethik_IV"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6.xml"/><Relationship Id="rId1" Type="http://schemas.openxmlformats.org/officeDocument/2006/relationships/video" Target="https://www.youtube.com/embed/SFViQgo6wvg?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jpeg"/></Relationships>
</file>

<file path=ppt/slides/_rels/slide8.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3" Type="http://schemas.openxmlformats.org/officeDocument/2006/relationships/image" Target="../media/image31.jpe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image" Target="../media/image30.jpeg"/><Relationship Id="rId16" Type="http://schemas.openxmlformats.org/officeDocument/2006/relationships/image" Target="../media/image43.jpeg"/><Relationship Id="rId1" Type="http://schemas.openxmlformats.org/officeDocument/2006/relationships/slideLayout" Target="../slideLayouts/slideLayout6.xml"/><Relationship Id="rId6" Type="http://schemas.openxmlformats.org/officeDocument/2006/relationships/image" Target="../media/image25.jpeg"/><Relationship Id="rId11" Type="http://schemas.openxmlformats.org/officeDocument/2006/relationships/image" Target="../media/image38.jpeg"/><Relationship Id="rId5" Type="http://schemas.openxmlformats.org/officeDocument/2006/relationships/image" Target="../media/image33.jpeg"/><Relationship Id="rId15" Type="http://schemas.openxmlformats.org/officeDocument/2006/relationships/image" Target="../media/image42.jpeg"/><Relationship Id="rId10" Type="http://schemas.openxmlformats.org/officeDocument/2006/relationships/image" Target="../media/image37.jpeg"/><Relationship Id="rId4" Type="http://schemas.openxmlformats.org/officeDocument/2006/relationships/image" Target="../media/image32.jpeg"/><Relationship Id="rId9" Type="http://schemas.openxmlformats.org/officeDocument/2006/relationships/image" Target="../media/image36.jpeg"/><Relationship Id="rId14" Type="http://schemas.openxmlformats.org/officeDocument/2006/relationships/image" Target="../media/image41.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4.jpeg"/><Relationship Id="rId1" Type="http://schemas.openxmlformats.org/officeDocument/2006/relationships/slideLayout" Target="../slideLayouts/slideLayout6.xml"/><Relationship Id="rId5" Type="http://schemas.openxmlformats.org/officeDocument/2006/relationships/image" Target="../media/image46.jpeg"/><Relationship Id="rId4"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dirty="0"/>
              <a:t>Qualität KI abhängig von Trainingsdaten</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6AAB28-34C9-4F76-86A3-5BC956E15315}"/>
              </a:ext>
            </a:extLst>
          </p:cNvPr>
          <p:cNvSpPr>
            <a:spLocks noGrp="1"/>
          </p:cNvSpPr>
          <p:nvPr>
            <p:ph type="ftr" sz="quarter" idx="11"/>
          </p:nvPr>
        </p:nvSpPr>
        <p:spPr/>
        <p:txBody>
          <a:bodyPr/>
          <a:lstStyle/>
          <a:p>
            <a:r>
              <a:rPr lang="de-DE"/>
              <a:t>Seminarkurs KI – gesell. – Trainingsdaten</a:t>
            </a:r>
            <a:endParaRPr lang="de-DE" dirty="0"/>
          </a:p>
        </p:txBody>
      </p:sp>
      <p:sp>
        <p:nvSpPr>
          <p:cNvPr id="3" name="Slide Number Placeholder 2">
            <a:extLst>
              <a:ext uri="{FF2B5EF4-FFF2-40B4-BE49-F238E27FC236}">
                <a16:creationId xmlns:a16="http://schemas.microsoft.com/office/drawing/2014/main" id="{FE1CBB50-E048-A9E7-006F-3729C1447BA6}"/>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le 3">
            <a:extLst>
              <a:ext uri="{FF2B5EF4-FFF2-40B4-BE49-F238E27FC236}">
                <a16:creationId xmlns:a16="http://schemas.microsoft.com/office/drawing/2014/main" id="{880A7234-D123-4AB0-C5D2-E369CD45FBD2}"/>
              </a:ext>
            </a:extLst>
          </p:cNvPr>
          <p:cNvSpPr>
            <a:spLocks noGrp="1"/>
          </p:cNvSpPr>
          <p:nvPr>
            <p:ph type="title"/>
          </p:nvPr>
        </p:nvSpPr>
        <p:spPr/>
        <p:txBody>
          <a:bodyPr/>
          <a:lstStyle/>
          <a:p>
            <a:r>
              <a:rPr lang="en-US" dirty="0">
                <a:cs typeface="Arial"/>
              </a:rPr>
              <a:t>Bias in Praxis</a:t>
            </a:r>
            <a:endParaRPr lang="en-US" dirty="0"/>
          </a:p>
        </p:txBody>
      </p:sp>
      <p:sp>
        <p:nvSpPr>
          <p:cNvPr id="5" name="Content Placeholder 4">
            <a:extLst>
              <a:ext uri="{FF2B5EF4-FFF2-40B4-BE49-F238E27FC236}">
                <a16:creationId xmlns:a16="http://schemas.microsoft.com/office/drawing/2014/main" id="{7C07B8DB-DF00-E9B5-9DD0-96569C8AFF8E}"/>
              </a:ext>
            </a:extLst>
          </p:cNvPr>
          <p:cNvSpPr>
            <a:spLocks noGrp="1"/>
          </p:cNvSpPr>
          <p:nvPr>
            <p:ph idx="13"/>
          </p:nvPr>
        </p:nvSpPr>
        <p:spPr/>
        <p:txBody>
          <a:bodyPr/>
          <a:lstStyle/>
          <a:p>
            <a:pPr marL="342900" indent="-342900">
              <a:buChar char="•"/>
            </a:pPr>
            <a:r>
              <a:rPr lang="de-DE" sz="2200" dirty="0">
                <a:cs typeface="Arial"/>
              </a:rPr>
              <a:t>Algorithmen und Daten von Menschen gewählt</a:t>
            </a:r>
          </a:p>
          <a:p>
            <a:pPr marL="342900" indent="-342900">
              <a:spcAft>
                <a:spcPts val="1998"/>
              </a:spcAft>
              <a:buChar char="•"/>
            </a:pPr>
            <a:r>
              <a:rPr lang="de-DE" sz="2200" dirty="0">
                <a:cs typeface="Arial"/>
              </a:rPr>
              <a:t>subjektive Entscheidungen</a:t>
            </a:r>
          </a:p>
          <a:p>
            <a:pPr marL="342900" indent="-342900">
              <a:spcAft>
                <a:spcPts val="1998"/>
              </a:spcAft>
              <a:buChar char="•"/>
            </a:pPr>
            <a:r>
              <a:rPr lang="de-DE" sz="2200" dirty="0">
                <a:cs typeface="Arial"/>
              </a:rPr>
              <a:t>Immer Bias bei KI</a:t>
            </a:r>
          </a:p>
          <a:p>
            <a:pPr marL="342900" indent="-342900">
              <a:spcAft>
                <a:spcPts val="1998"/>
              </a:spcAft>
              <a:buChar char="•"/>
            </a:pPr>
            <a:endParaRPr lang="de-DE" sz="2200" dirty="0">
              <a:cs typeface="Arial"/>
            </a:endParaRPr>
          </a:p>
          <a:p>
            <a:pPr marL="342900" indent="-342900">
              <a:spcAft>
                <a:spcPts val="1998"/>
              </a:spcAft>
              <a:buChar char="•"/>
            </a:pPr>
            <a:r>
              <a:rPr lang="de-DE" sz="2200" dirty="0">
                <a:cs typeface="Arial"/>
              </a:rPr>
              <a:t>Ziel: Bias so klein wie möglich!</a:t>
            </a:r>
          </a:p>
        </p:txBody>
      </p:sp>
    </p:spTree>
    <p:extLst>
      <p:ext uri="{BB962C8B-B14F-4D97-AF65-F5344CB8AC3E}">
        <p14:creationId xmlns:p14="http://schemas.microsoft.com/office/powerpoint/2010/main" val="3800758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gesell. – Trainingsdaten</a:t>
            </a:r>
            <a:endParaRPr lang="de-DE" dirty="0"/>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dirty="0"/>
              <a:t>Diskriminierung durch Künstliche Intelligenz</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p:txBody>
          <a:bodyPr/>
          <a:lstStyle/>
          <a:p>
            <a:pPr marL="342900" indent="-342900">
              <a:buFont typeface="Arial" panose="020B0604020202020204" pitchFamily="34" charset="0"/>
              <a:buChar char="•"/>
            </a:pPr>
            <a:r>
              <a:rPr lang="de-DE" dirty="0"/>
              <a:t>Wo Diskriminierung von KI?</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Wer wird diskriminiert?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Wodurch Diskriminierung?</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Folgen der Diskriminierung?</a:t>
            </a:r>
          </a:p>
        </p:txBody>
      </p:sp>
      <p:pic>
        <p:nvPicPr>
          <p:cNvPr id="7" name="Grafik 6" descr="Schwarze 3D-Fragezeichen mit einem gelben Fragezeichen">
            <a:extLst>
              <a:ext uri="{FF2B5EF4-FFF2-40B4-BE49-F238E27FC236}">
                <a16:creationId xmlns:a16="http://schemas.microsoft.com/office/drawing/2014/main" id="{948C6DAC-B44D-DE54-B8E0-F0557C641D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1240" y="3100039"/>
            <a:ext cx="5882249" cy="2148114"/>
          </a:xfrm>
          <a:prstGeom prst="rect">
            <a:avLst/>
          </a:prstGeom>
        </p:spPr>
      </p:pic>
    </p:spTree>
    <p:extLst>
      <p:ext uri="{BB962C8B-B14F-4D97-AF65-F5344CB8AC3E}">
        <p14:creationId xmlns:p14="http://schemas.microsoft.com/office/powerpoint/2010/main" val="1158767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70F7D893-D14D-A787-BAFF-F7BBEF15432D}"/>
              </a:ext>
            </a:extLst>
          </p:cNvPr>
          <p:cNvSpPr>
            <a:spLocks noGrp="1"/>
          </p:cNvSpPr>
          <p:nvPr>
            <p:ph type="ftr" sz="quarter" idx="11"/>
          </p:nvPr>
        </p:nvSpPr>
        <p:spPr/>
        <p:txBody>
          <a:bodyPr/>
          <a:lstStyle/>
          <a:p>
            <a:r>
              <a:rPr lang="de-DE"/>
              <a:t>Seminarkurs KI – gesell. – Trainingsdaten</a:t>
            </a:r>
            <a:endParaRPr lang="de-DE" dirty="0"/>
          </a:p>
        </p:txBody>
      </p:sp>
      <p:sp>
        <p:nvSpPr>
          <p:cNvPr id="3" name="Foliennummernplatzhalter 2">
            <a:extLst>
              <a:ext uri="{FF2B5EF4-FFF2-40B4-BE49-F238E27FC236}">
                <a16:creationId xmlns:a16="http://schemas.microsoft.com/office/drawing/2014/main" id="{98BB526C-44D8-2E03-B51B-4B8F6E613BE6}"/>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1E8E77E0-D43D-F033-3A5F-08C696472771}"/>
              </a:ext>
            </a:extLst>
          </p:cNvPr>
          <p:cNvSpPr>
            <a:spLocks noGrp="1"/>
          </p:cNvSpPr>
          <p:nvPr>
            <p:ph type="title"/>
          </p:nvPr>
        </p:nvSpPr>
        <p:spPr/>
        <p:txBody>
          <a:bodyPr/>
          <a:lstStyle/>
          <a:p>
            <a:r>
              <a:rPr lang="de-DE" dirty="0"/>
              <a:t>Programmierte Ungerechtigkeit</a:t>
            </a:r>
          </a:p>
        </p:txBody>
      </p:sp>
      <p:sp>
        <p:nvSpPr>
          <p:cNvPr id="5" name="Inhaltsplatzhalter 4">
            <a:extLst>
              <a:ext uri="{FF2B5EF4-FFF2-40B4-BE49-F238E27FC236}">
                <a16:creationId xmlns:a16="http://schemas.microsoft.com/office/drawing/2014/main" id="{C44E0F57-E1F2-E3C2-E7C7-2E00D472640E}"/>
              </a:ext>
            </a:extLst>
          </p:cNvPr>
          <p:cNvSpPr>
            <a:spLocks noGrp="1"/>
          </p:cNvSpPr>
          <p:nvPr>
            <p:ph idx="13"/>
          </p:nvPr>
        </p:nvSpPr>
        <p:spPr/>
        <p:txBody>
          <a:bodyPr/>
          <a:lstStyle/>
          <a:p>
            <a:pPr marL="342900" indent="-342900" algn="l" rtl="0" fontAlgn="base">
              <a:buFont typeface="Arial" panose="020B0604020202020204" pitchFamily="34" charset="0"/>
              <a:buChar char="•"/>
            </a:pPr>
            <a:r>
              <a:rPr lang="de-DE" b="0" i="0" dirty="0">
                <a:effectLst/>
                <a:hlinkClick r:id="rId3"/>
              </a:rPr>
              <a:t>Programmierte Ungerechtigkeit</a:t>
            </a:r>
            <a:endParaRPr lang="de-DE" b="0" i="0" dirty="0">
              <a:effectLst/>
            </a:endParaRPr>
          </a:p>
        </p:txBody>
      </p:sp>
      <p:pic>
        <p:nvPicPr>
          <p:cNvPr id="8" name="Grafik 7" descr="Menschliches Auge durch eine transparente digitale Karte">
            <a:extLst>
              <a:ext uri="{FF2B5EF4-FFF2-40B4-BE49-F238E27FC236}">
                <a16:creationId xmlns:a16="http://schemas.microsoft.com/office/drawing/2014/main" id="{805B5851-F74D-8144-1E93-2DA423E3CE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3904" y="2578019"/>
            <a:ext cx="5462085" cy="3121191"/>
          </a:xfrm>
          <a:prstGeom prst="rect">
            <a:avLst/>
          </a:prstGeom>
        </p:spPr>
      </p:pic>
    </p:spTree>
    <p:extLst>
      <p:ext uri="{BB962C8B-B14F-4D97-AF65-F5344CB8AC3E}">
        <p14:creationId xmlns:p14="http://schemas.microsoft.com/office/powerpoint/2010/main" val="1772474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78656-7CC0-7E86-6D36-5805745F7B30}"/>
              </a:ext>
            </a:extLst>
          </p:cNvPr>
          <p:cNvSpPr>
            <a:spLocks noGrp="1"/>
          </p:cNvSpPr>
          <p:nvPr>
            <p:ph type="ctrTitle"/>
          </p:nvPr>
        </p:nvSpPr>
        <p:spPr/>
        <p:txBody>
          <a:bodyPr/>
          <a:lstStyle/>
          <a:p>
            <a:r>
              <a:rPr lang="de-DE" dirty="0"/>
              <a:t>Diskriminierung durch KI</a:t>
            </a:r>
          </a:p>
        </p:txBody>
      </p:sp>
      <p:sp>
        <p:nvSpPr>
          <p:cNvPr id="3" name="Fußzeilenplatzhalter 2">
            <a:extLst>
              <a:ext uri="{FF2B5EF4-FFF2-40B4-BE49-F238E27FC236}">
                <a16:creationId xmlns:a16="http://schemas.microsoft.com/office/drawing/2014/main" id="{D32023B5-A9A8-0768-BFD6-6E3345D967C0}"/>
              </a:ext>
            </a:extLst>
          </p:cNvPr>
          <p:cNvSpPr>
            <a:spLocks noGrp="1"/>
          </p:cNvSpPr>
          <p:nvPr>
            <p:ph type="ftr" sz="quarter" idx="11"/>
          </p:nvPr>
        </p:nvSpPr>
        <p:spPr/>
        <p:txBody>
          <a:bodyPr/>
          <a:lstStyle/>
          <a:p>
            <a:r>
              <a:rPr lang="de-DE"/>
              <a:t>Seminarkurs KI – gesell. – Trainingsdaten</a:t>
            </a:r>
          </a:p>
        </p:txBody>
      </p:sp>
      <p:sp>
        <p:nvSpPr>
          <p:cNvPr id="4" name="Foliennummernplatzhalter 3">
            <a:extLst>
              <a:ext uri="{FF2B5EF4-FFF2-40B4-BE49-F238E27FC236}">
                <a16:creationId xmlns:a16="http://schemas.microsoft.com/office/drawing/2014/main" id="{26B3A65E-F27A-F887-86DC-7CED80DE1FA4}"/>
              </a:ext>
            </a:extLst>
          </p:cNvPr>
          <p:cNvSpPr>
            <a:spLocks noGrp="1"/>
          </p:cNvSpPr>
          <p:nvPr>
            <p:ph type="sldNum" sz="quarter" idx="12"/>
          </p:nvPr>
        </p:nvSpPr>
        <p:spPr/>
        <p:txBody>
          <a:bodyPr/>
          <a:lstStyle/>
          <a:p>
            <a:fld id="{38C8B667-3734-4FD9-9F7F-A4B0DFB430C1}" type="slidenum">
              <a:rPr lang="de-DE" smtClean="0"/>
              <a:t>13</a:t>
            </a:fld>
            <a:endParaRPr lang="de-DE"/>
          </a:p>
        </p:txBody>
      </p:sp>
      <p:sp>
        <p:nvSpPr>
          <p:cNvPr id="5" name="Vertikaler Textplatzhalter 4">
            <a:extLst>
              <a:ext uri="{FF2B5EF4-FFF2-40B4-BE49-F238E27FC236}">
                <a16:creationId xmlns:a16="http://schemas.microsoft.com/office/drawing/2014/main" id="{2DE829D6-C854-BAC5-6659-8E9F595497CF}"/>
              </a:ext>
            </a:extLst>
          </p:cNvPr>
          <p:cNvSpPr>
            <a:spLocks noGrp="1"/>
          </p:cNvSpPr>
          <p:nvPr>
            <p:ph type="body" orient="vert" idx="13"/>
          </p:nvPr>
        </p:nvSpPr>
        <p:spPr/>
        <p:txBody>
          <a:bodyPr/>
          <a:lstStyle/>
          <a:p>
            <a:r>
              <a:rPr lang="de-DE" dirty="0"/>
              <a:t>Was sind eure Ergänzungen nach dem Video?</a:t>
            </a:r>
          </a:p>
        </p:txBody>
      </p:sp>
    </p:spTree>
    <p:extLst>
      <p:ext uri="{BB962C8B-B14F-4D97-AF65-F5344CB8AC3E}">
        <p14:creationId xmlns:p14="http://schemas.microsoft.com/office/powerpoint/2010/main" val="649813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3B58BF9-BCA0-E3BE-185A-0F6169D67873}"/>
              </a:ext>
            </a:extLst>
          </p:cNvPr>
          <p:cNvSpPr>
            <a:spLocks noGrp="1"/>
          </p:cNvSpPr>
          <p:nvPr>
            <p:ph type="ftr" sz="quarter" idx="11"/>
          </p:nvPr>
        </p:nvSpPr>
        <p:spPr/>
        <p:txBody>
          <a:bodyPr/>
          <a:lstStyle/>
          <a:p>
            <a:r>
              <a:rPr lang="de-DE"/>
              <a:t>Seminarkurs KI – gesell. – Trainingsdaten</a:t>
            </a:r>
            <a:endParaRPr lang="de-DE" dirty="0"/>
          </a:p>
        </p:txBody>
      </p:sp>
      <p:sp>
        <p:nvSpPr>
          <p:cNvPr id="3" name="Foliennummernplatzhalter 2">
            <a:extLst>
              <a:ext uri="{FF2B5EF4-FFF2-40B4-BE49-F238E27FC236}">
                <a16:creationId xmlns:a16="http://schemas.microsoft.com/office/drawing/2014/main" id="{1CD6902F-28D8-CB7C-6A8E-FEA5345C8ABC}"/>
              </a:ext>
            </a:extLst>
          </p:cNvPr>
          <p:cNvSpPr>
            <a:spLocks noGrp="1"/>
          </p:cNvSpPr>
          <p:nvPr>
            <p:ph type="sldNum" sz="quarter" idx="12"/>
          </p:nvPr>
        </p:nvSpPr>
        <p:spPr/>
        <p:txBody>
          <a:bodyPr/>
          <a:lstStyle/>
          <a:p>
            <a:fld id="{38C8B667-3734-4FD9-9F7F-A4B0DFB430C1}" type="slidenum">
              <a:rPr lang="de-DE" smtClean="0"/>
              <a:t>14</a:t>
            </a:fld>
            <a:endParaRPr lang="de-DE"/>
          </a:p>
        </p:txBody>
      </p:sp>
      <p:sp>
        <p:nvSpPr>
          <p:cNvPr id="4" name="Titel 3">
            <a:extLst>
              <a:ext uri="{FF2B5EF4-FFF2-40B4-BE49-F238E27FC236}">
                <a16:creationId xmlns:a16="http://schemas.microsoft.com/office/drawing/2014/main" id="{4BDC7689-A7B1-5C0E-91C0-3B20DEE37A8E}"/>
              </a:ext>
            </a:extLst>
          </p:cNvPr>
          <p:cNvSpPr>
            <a:spLocks noGrp="1"/>
          </p:cNvSpPr>
          <p:nvPr>
            <p:ph type="title"/>
          </p:nvPr>
        </p:nvSpPr>
        <p:spPr/>
        <p:txBody>
          <a:bodyPr/>
          <a:lstStyle/>
          <a:p>
            <a:r>
              <a:rPr lang="de-DE" dirty="0"/>
              <a:t>Diskriminierung der Hautfarbe</a:t>
            </a:r>
          </a:p>
        </p:txBody>
      </p:sp>
      <p:sp>
        <p:nvSpPr>
          <p:cNvPr id="5" name="Inhaltsplatzhalter 4">
            <a:extLst>
              <a:ext uri="{FF2B5EF4-FFF2-40B4-BE49-F238E27FC236}">
                <a16:creationId xmlns:a16="http://schemas.microsoft.com/office/drawing/2014/main" id="{79FAD427-4D93-390D-F68A-2A2BE3CFD7BC}"/>
              </a:ext>
            </a:extLst>
          </p:cNvPr>
          <p:cNvSpPr>
            <a:spLocks noGrp="1"/>
          </p:cNvSpPr>
          <p:nvPr>
            <p:ph idx="13"/>
          </p:nvPr>
        </p:nvSpPr>
        <p:spPr/>
        <p:txBody>
          <a:bodyPr/>
          <a:lstStyle/>
          <a:p>
            <a:pPr marL="342900" indent="-342900">
              <a:spcAft>
                <a:spcPts val="0"/>
              </a:spcAft>
              <a:buFont typeface="Arial" panose="020B0604020202020204" pitchFamily="34" charset="0"/>
              <a:buChar char="•"/>
            </a:pPr>
            <a:r>
              <a:rPr lang="de-DE" dirty="0"/>
              <a:t>nicht weiße Hautfarbe bei Infrarotsensor ignoriert</a:t>
            </a:r>
          </a:p>
          <a:p>
            <a:pPr marL="630903" lvl="1" indent="-342900">
              <a:buFont typeface="Arial" panose="020B0604020202020204" pitchFamily="34" charset="0"/>
              <a:buChar char="•"/>
            </a:pPr>
            <a:r>
              <a:rPr lang="de-DE" dirty="0"/>
              <a:t>Reflexion zu gering</a:t>
            </a:r>
          </a:p>
          <a:p>
            <a:pPr marL="630903" lvl="1" indent="-342900">
              <a:spcAft>
                <a:spcPts val="1800"/>
              </a:spcAft>
              <a:buFont typeface="Arial" panose="020B0604020202020204" pitchFamily="34" charset="0"/>
              <a:buChar char="•"/>
            </a:pPr>
            <a:r>
              <a:rPr lang="de-DE" dirty="0"/>
              <a:t>Schwellwert nicht angepasst</a:t>
            </a:r>
          </a:p>
          <a:p>
            <a:pPr marL="342900" indent="-342900">
              <a:buFont typeface="Arial" panose="020B0604020202020204" pitchFamily="34" charset="0"/>
              <a:buChar char="•"/>
            </a:pPr>
            <a:r>
              <a:rPr lang="de-DE" dirty="0"/>
              <a:t>Fotobox erkennt keine schwarzen Gesichter</a:t>
            </a:r>
          </a:p>
        </p:txBody>
      </p:sp>
      <p:pic>
        <p:nvPicPr>
          <p:cNvPr id="7" name="Grafik 6" descr="Kamera mit einfarbiger Füllung">
            <a:extLst>
              <a:ext uri="{FF2B5EF4-FFF2-40B4-BE49-F238E27FC236}">
                <a16:creationId xmlns:a16="http://schemas.microsoft.com/office/drawing/2014/main" id="{7CE6E5BD-2A03-33CC-1444-F5B529DC17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3633" y="3519000"/>
            <a:ext cx="1080000" cy="1080000"/>
          </a:xfrm>
          <a:prstGeom prst="rect">
            <a:avLst/>
          </a:prstGeom>
        </p:spPr>
      </p:pic>
      <p:pic>
        <p:nvPicPr>
          <p:cNvPr id="8" name="Grafik 7" descr="Porträt einer lächelnden Frau">
            <a:extLst>
              <a:ext uri="{FF2B5EF4-FFF2-40B4-BE49-F238E27FC236}">
                <a16:creationId xmlns:a16="http://schemas.microsoft.com/office/drawing/2014/main" id="{1968DE3F-C318-A20E-5302-AA7C684F9C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2519" y="4960466"/>
            <a:ext cx="1889009" cy="1260000"/>
          </a:xfrm>
          <a:prstGeom prst="rect">
            <a:avLst/>
          </a:prstGeom>
        </p:spPr>
      </p:pic>
      <p:pic>
        <p:nvPicPr>
          <p:cNvPr id="10" name="Grafik 9" descr="Porträt einer Frau">
            <a:extLst>
              <a:ext uri="{FF2B5EF4-FFF2-40B4-BE49-F238E27FC236}">
                <a16:creationId xmlns:a16="http://schemas.microsoft.com/office/drawing/2014/main" id="{A1DE6237-E64C-896B-D424-41C5C637B9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2129" y="3429000"/>
            <a:ext cx="1889399" cy="1260000"/>
          </a:xfrm>
          <a:prstGeom prst="rect">
            <a:avLst/>
          </a:prstGeom>
        </p:spPr>
      </p:pic>
      <p:pic>
        <p:nvPicPr>
          <p:cNvPr id="13" name="Grafik 12" descr="Fragezeichen mit einfarbiger Füllung">
            <a:extLst>
              <a:ext uri="{FF2B5EF4-FFF2-40B4-BE49-F238E27FC236}">
                <a16:creationId xmlns:a16="http://schemas.microsoft.com/office/drawing/2014/main" id="{4E53579E-BBB4-EC8C-DF26-A3D3AE4BC7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76433" y="5133266"/>
            <a:ext cx="914400" cy="914400"/>
          </a:xfrm>
          <a:prstGeom prst="rect">
            <a:avLst/>
          </a:prstGeom>
        </p:spPr>
      </p:pic>
      <p:sp>
        <p:nvSpPr>
          <p:cNvPr id="14" name="Pfeil: nach rechts 13">
            <a:extLst>
              <a:ext uri="{FF2B5EF4-FFF2-40B4-BE49-F238E27FC236}">
                <a16:creationId xmlns:a16="http://schemas.microsoft.com/office/drawing/2014/main" id="{BADEEA59-A1DA-1B44-629A-513D40C06A8D}"/>
              </a:ext>
            </a:extLst>
          </p:cNvPr>
          <p:cNvSpPr/>
          <p:nvPr/>
        </p:nvSpPr>
        <p:spPr>
          <a:xfrm>
            <a:off x="8983730" y="3737765"/>
            <a:ext cx="647700" cy="8017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rechts 14">
            <a:extLst>
              <a:ext uri="{FF2B5EF4-FFF2-40B4-BE49-F238E27FC236}">
                <a16:creationId xmlns:a16="http://schemas.microsoft.com/office/drawing/2014/main" id="{4F383CA4-C5D9-8128-4268-DC3CD96467D1}"/>
              </a:ext>
            </a:extLst>
          </p:cNvPr>
          <p:cNvSpPr/>
          <p:nvPr/>
        </p:nvSpPr>
        <p:spPr>
          <a:xfrm>
            <a:off x="9025130" y="5189616"/>
            <a:ext cx="647700" cy="8017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23711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6BBC988-483C-2142-0A45-8EFA27197E8F}"/>
              </a:ext>
            </a:extLst>
          </p:cNvPr>
          <p:cNvSpPr>
            <a:spLocks noGrp="1"/>
          </p:cNvSpPr>
          <p:nvPr>
            <p:ph type="ftr" sz="quarter" idx="11"/>
          </p:nvPr>
        </p:nvSpPr>
        <p:spPr/>
        <p:txBody>
          <a:bodyPr/>
          <a:lstStyle/>
          <a:p>
            <a:r>
              <a:rPr lang="de-DE"/>
              <a:t>Seminarkurs KI – gesell. – Trainingsdaten</a:t>
            </a:r>
            <a:endParaRPr lang="de-DE" dirty="0"/>
          </a:p>
        </p:txBody>
      </p:sp>
      <p:sp>
        <p:nvSpPr>
          <p:cNvPr id="3" name="Foliennummernplatzhalter 2">
            <a:extLst>
              <a:ext uri="{FF2B5EF4-FFF2-40B4-BE49-F238E27FC236}">
                <a16:creationId xmlns:a16="http://schemas.microsoft.com/office/drawing/2014/main" id="{E8000028-DF4F-322D-9D58-9C8A35464869}"/>
              </a:ext>
            </a:extLst>
          </p:cNvPr>
          <p:cNvSpPr>
            <a:spLocks noGrp="1"/>
          </p:cNvSpPr>
          <p:nvPr>
            <p:ph type="sldNum" sz="quarter" idx="12"/>
          </p:nvPr>
        </p:nvSpPr>
        <p:spPr/>
        <p:txBody>
          <a:bodyPr/>
          <a:lstStyle/>
          <a:p>
            <a:fld id="{38C8B667-3734-4FD9-9F7F-A4B0DFB430C1}" type="slidenum">
              <a:rPr lang="de-DE" smtClean="0"/>
              <a:t>15</a:t>
            </a:fld>
            <a:endParaRPr lang="de-DE"/>
          </a:p>
        </p:txBody>
      </p:sp>
      <p:sp>
        <p:nvSpPr>
          <p:cNvPr id="4" name="Titel 3">
            <a:extLst>
              <a:ext uri="{FF2B5EF4-FFF2-40B4-BE49-F238E27FC236}">
                <a16:creationId xmlns:a16="http://schemas.microsoft.com/office/drawing/2014/main" id="{87A8D8C4-9674-85AE-2075-5594800A7EA0}"/>
              </a:ext>
            </a:extLst>
          </p:cNvPr>
          <p:cNvSpPr>
            <a:spLocks noGrp="1"/>
          </p:cNvSpPr>
          <p:nvPr>
            <p:ph type="title"/>
          </p:nvPr>
        </p:nvSpPr>
        <p:spPr/>
        <p:txBody>
          <a:bodyPr/>
          <a:lstStyle/>
          <a:p>
            <a:r>
              <a:rPr lang="de-DE" dirty="0"/>
              <a:t>Diskriminierung des Geschlechts</a:t>
            </a:r>
          </a:p>
        </p:txBody>
      </p:sp>
      <p:sp>
        <p:nvSpPr>
          <p:cNvPr id="5" name="Inhaltsplatzhalter 4">
            <a:extLst>
              <a:ext uri="{FF2B5EF4-FFF2-40B4-BE49-F238E27FC236}">
                <a16:creationId xmlns:a16="http://schemas.microsoft.com/office/drawing/2014/main" id="{272D21B8-FD72-D01D-E649-AD4347E082C7}"/>
              </a:ext>
            </a:extLst>
          </p:cNvPr>
          <p:cNvSpPr>
            <a:spLocks noGrp="1"/>
          </p:cNvSpPr>
          <p:nvPr>
            <p:ph idx="13"/>
          </p:nvPr>
        </p:nvSpPr>
        <p:spPr/>
        <p:txBody>
          <a:bodyPr/>
          <a:lstStyle/>
          <a:p>
            <a:pPr marL="342900" indent="-342900">
              <a:spcAft>
                <a:spcPts val="0"/>
              </a:spcAft>
              <a:buFont typeface="Arial" panose="020B0604020202020204" pitchFamily="34" charset="0"/>
              <a:buChar char="•"/>
            </a:pPr>
            <a:r>
              <a:rPr lang="de-DE" dirty="0"/>
              <a:t>ungleiche Behandlung der Geschlechter</a:t>
            </a:r>
          </a:p>
          <a:p>
            <a:pPr marL="630903" lvl="1" indent="-342900">
              <a:buFont typeface="Arial" panose="020B0604020202020204" pitchFamily="34" charset="0"/>
              <a:buChar char="•"/>
            </a:pPr>
            <a:r>
              <a:rPr lang="de-DE" dirty="0"/>
              <a:t>Bewerbungen</a:t>
            </a:r>
          </a:p>
          <a:p>
            <a:pPr marL="630903" lvl="1" indent="-342900">
              <a:buFont typeface="Arial" panose="020B0604020202020204" pitchFamily="34" charset="0"/>
              <a:buChar char="•"/>
            </a:pPr>
            <a:r>
              <a:rPr lang="de-DE" dirty="0"/>
              <a:t>Kredite</a:t>
            </a:r>
          </a:p>
          <a:p>
            <a:pPr marL="630903" lvl="1" indent="-342900">
              <a:buFont typeface="Arial" panose="020B0604020202020204" pitchFamily="34" charset="0"/>
              <a:buChar char="•"/>
            </a:pPr>
            <a:r>
              <a:rPr lang="de-DE" dirty="0"/>
              <a:t>medizinische Behandlung</a:t>
            </a:r>
          </a:p>
          <a:p>
            <a:pPr marL="630903" lvl="1" indent="-342900">
              <a:buFont typeface="Arial" panose="020B0604020202020204" pitchFamily="34" charset="0"/>
              <a:buChar char="•"/>
            </a:pPr>
            <a:endParaRPr lang="de-DE" dirty="0"/>
          </a:p>
          <a:p>
            <a:pPr marL="342900" indent="-342900">
              <a:spcAft>
                <a:spcPts val="0"/>
              </a:spcAft>
              <a:buFont typeface="Arial" panose="020B0604020202020204" pitchFamily="34" charset="0"/>
              <a:buChar char="•"/>
            </a:pPr>
            <a:r>
              <a:rPr lang="de-DE" dirty="0"/>
              <a:t>Grund</a:t>
            </a:r>
          </a:p>
          <a:p>
            <a:pPr marL="630903" lvl="1" indent="-342900">
              <a:buFont typeface="Arial" panose="020B0604020202020204" pitchFamily="34" charset="0"/>
              <a:buChar char="•"/>
            </a:pPr>
            <a:r>
              <a:rPr lang="de-DE" dirty="0"/>
              <a:t>keine Diversität in Trainingsdaten</a:t>
            </a:r>
          </a:p>
          <a:p>
            <a:pPr marL="630903" lvl="1" indent="-342900">
              <a:buFont typeface="Arial" panose="020B0604020202020204" pitchFamily="34" charset="0"/>
              <a:buChar char="•"/>
            </a:pPr>
            <a:endParaRPr lang="de-DE" dirty="0"/>
          </a:p>
          <a:p>
            <a:pPr marL="630903" lvl="1" indent="-342900">
              <a:buFont typeface="Arial" panose="020B0604020202020204" pitchFamily="34" charset="0"/>
              <a:buChar char="•"/>
            </a:pPr>
            <a:endParaRPr lang="de-DE" dirty="0"/>
          </a:p>
        </p:txBody>
      </p:sp>
      <p:pic>
        <p:nvPicPr>
          <p:cNvPr id="7" name="Grafik 6" descr="Absolventen bei einer Hochschulabschlussfeier">
            <a:extLst>
              <a:ext uri="{FF2B5EF4-FFF2-40B4-BE49-F238E27FC236}">
                <a16:creationId xmlns:a16="http://schemas.microsoft.com/office/drawing/2014/main" id="{E57A612D-C2E6-0549-1E66-C63FE6FA7F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4274" y="2033591"/>
            <a:ext cx="2718456" cy="1814516"/>
          </a:xfrm>
          <a:prstGeom prst="rect">
            <a:avLst/>
          </a:prstGeom>
        </p:spPr>
      </p:pic>
      <p:pic>
        <p:nvPicPr>
          <p:cNvPr id="9" name="Grafik 8" descr="Doktor hält Kapsel">
            <a:extLst>
              <a:ext uri="{FF2B5EF4-FFF2-40B4-BE49-F238E27FC236}">
                <a16:creationId xmlns:a16="http://schemas.microsoft.com/office/drawing/2014/main" id="{33C5B164-5841-0750-3524-A8ED9642C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2546" y="4144959"/>
            <a:ext cx="2721774" cy="1814516"/>
          </a:xfrm>
          <a:prstGeom prst="rect">
            <a:avLst/>
          </a:prstGeom>
        </p:spPr>
      </p:pic>
      <p:pic>
        <p:nvPicPr>
          <p:cNvPr id="8" name="Picture 7">
            <a:extLst>
              <a:ext uri="{FF2B5EF4-FFF2-40B4-BE49-F238E27FC236}">
                <a16:creationId xmlns:a16="http://schemas.microsoft.com/office/drawing/2014/main" id="{96BE4461-020A-3AE3-2A85-350DD479A045}"/>
              </a:ext>
            </a:extLst>
          </p:cNvPr>
          <p:cNvPicPr>
            <a:picLocks noChangeAspect="1"/>
          </p:cNvPicPr>
          <p:nvPr/>
        </p:nvPicPr>
        <p:blipFill>
          <a:blip r:embed="rId5"/>
          <a:stretch>
            <a:fillRect/>
          </a:stretch>
        </p:blipFill>
        <p:spPr>
          <a:xfrm>
            <a:off x="8769202" y="4140495"/>
            <a:ext cx="2743200" cy="1828800"/>
          </a:xfrm>
          <a:prstGeom prst="rect">
            <a:avLst/>
          </a:prstGeom>
        </p:spPr>
      </p:pic>
    </p:spTree>
    <p:extLst>
      <p:ext uri="{BB962C8B-B14F-4D97-AF65-F5344CB8AC3E}">
        <p14:creationId xmlns:p14="http://schemas.microsoft.com/office/powerpoint/2010/main" val="2630487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4A79A0-EB87-DFAD-23D9-002C27AADE2E}"/>
              </a:ext>
            </a:extLst>
          </p:cNvPr>
          <p:cNvSpPr>
            <a:spLocks noGrp="1"/>
          </p:cNvSpPr>
          <p:nvPr>
            <p:ph type="ftr" sz="quarter" idx="11"/>
          </p:nvPr>
        </p:nvSpPr>
        <p:spPr/>
        <p:txBody>
          <a:bodyPr/>
          <a:lstStyle/>
          <a:p>
            <a:r>
              <a:rPr lang="de-DE"/>
              <a:t>Seminarkurs KI – gesell. – Trainingsdaten</a:t>
            </a:r>
            <a:endParaRPr lang="de-DE" dirty="0"/>
          </a:p>
        </p:txBody>
      </p:sp>
      <p:sp>
        <p:nvSpPr>
          <p:cNvPr id="3" name="Slide Number Placeholder 2">
            <a:extLst>
              <a:ext uri="{FF2B5EF4-FFF2-40B4-BE49-F238E27FC236}">
                <a16:creationId xmlns:a16="http://schemas.microsoft.com/office/drawing/2014/main" id="{8F910CAE-F23D-0EEE-F337-70BE94C18918}"/>
              </a:ext>
            </a:extLst>
          </p:cNvPr>
          <p:cNvSpPr>
            <a:spLocks noGrp="1"/>
          </p:cNvSpPr>
          <p:nvPr>
            <p:ph type="sldNum" sz="quarter" idx="12"/>
          </p:nvPr>
        </p:nvSpPr>
        <p:spPr/>
        <p:txBody>
          <a:bodyPr/>
          <a:lstStyle/>
          <a:p>
            <a:fld id="{38C8B667-3734-4FD9-9F7F-A4B0DFB430C1}" type="slidenum">
              <a:rPr lang="de-DE" smtClean="0"/>
              <a:t>16</a:t>
            </a:fld>
            <a:endParaRPr lang="de-DE"/>
          </a:p>
        </p:txBody>
      </p:sp>
      <p:sp>
        <p:nvSpPr>
          <p:cNvPr id="4" name="Title 3">
            <a:extLst>
              <a:ext uri="{FF2B5EF4-FFF2-40B4-BE49-F238E27FC236}">
                <a16:creationId xmlns:a16="http://schemas.microsoft.com/office/drawing/2014/main" id="{F63F7CB1-E6AF-B318-8FDF-553D3F80940B}"/>
              </a:ext>
            </a:extLst>
          </p:cNvPr>
          <p:cNvSpPr>
            <a:spLocks noGrp="1"/>
          </p:cNvSpPr>
          <p:nvPr>
            <p:ph type="title"/>
          </p:nvPr>
        </p:nvSpPr>
        <p:spPr/>
        <p:txBody>
          <a:bodyPr/>
          <a:lstStyle/>
          <a:p>
            <a:r>
              <a:rPr lang="en-US" dirty="0" err="1">
                <a:cs typeface="Arial"/>
              </a:rPr>
              <a:t>Selbstexperiment</a:t>
            </a:r>
            <a:endParaRPr lang="en-US" dirty="0" err="1"/>
          </a:p>
        </p:txBody>
      </p:sp>
      <p:sp>
        <p:nvSpPr>
          <p:cNvPr id="5" name="Content Placeholder 4">
            <a:extLst>
              <a:ext uri="{FF2B5EF4-FFF2-40B4-BE49-F238E27FC236}">
                <a16:creationId xmlns:a16="http://schemas.microsoft.com/office/drawing/2014/main" id="{CDE81217-36BE-0CB7-BB68-B5D0DD54CBCA}"/>
              </a:ext>
            </a:extLst>
          </p:cNvPr>
          <p:cNvSpPr>
            <a:spLocks noGrp="1"/>
          </p:cNvSpPr>
          <p:nvPr>
            <p:ph idx="13"/>
          </p:nvPr>
        </p:nvSpPr>
        <p:spPr/>
        <p:txBody>
          <a:bodyPr/>
          <a:lstStyle/>
          <a:p>
            <a:r>
              <a:rPr lang="en-US" sz="2200" dirty="0">
                <a:cs typeface="Arial"/>
                <a:hlinkClick r:id="rId3"/>
              </a:rPr>
              <a:t>KI-Campus Selbstexperiment Bewerbung</a:t>
            </a:r>
            <a:endParaRPr lang="en-US" sz="2200">
              <a:cs typeface="Arial"/>
            </a:endParaRPr>
          </a:p>
        </p:txBody>
      </p:sp>
      <p:pic>
        <p:nvPicPr>
          <p:cNvPr id="6" name="Picture 6">
            <a:extLst>
              <a:ext uri="{FF2B5EF4-FFF2-40B4-BE49-F238E27FC236}">
                <a16:creationId xmlns:a16="http://schemas.microsoft.com/office/drawing/2014/main" id="{3C189332-2394-C53F-40F4-3FCE6B5BF3A4}"/>
              </a:ext>
            </a:extLst>
          </p:cNvPr>
          <p:cNvPicPr>
            <a:picLocks noChangeAspect="1"/>
          </p:cNvPicPr>
          <p:nvPr/>
        </p:nvPicPr>
        <p:blipFill>
          <a:blip r:embed="rId4"/>
          <a:stretch>
            <a:fillRect/>
          </a:stretch>
        </p:blipFill>
        <p:spPr>
          <a:xfrm>
            <a:off x="3773214" y="5244662"/>
            <a:ext cx="914400" cy="914400"/>
          </a:xfrm>
          <a:prstGeom prst="rect">
            <a:avLst/>
          </a:prstGeom>
        </p:spPr>
      </p:pic>
      <p:pic>
        <p:nvPicPr>
          <p:cNvPr id="7" name="Picture 7">
            <a:extLst>
              <a:ext uri="{FF2B5EF4-FFF2-40B4-BE49-F238E27FC236}">
                <a16:creationId xmlns:a16="http://schemas.microsoft.com/office/drawing/2014/main" id="{06D3CC06-934F-E5E7-F09E-B32A5BEE68F4}"/>
              </a:ext>
            </a:extLst>
          </p:cNvPr>
          <p:cNvPicPr>
            <a:picLocks noChangeAspect="1"/>
          </p:cNvPicPr>
          <p:nvPr/>
        </p:nvPicPr>
        <p:blipFill>
          <a:blip r:embed="rId5"/>
          <a:stretch>
            <a:fillRect/>
          </a:stretch>
        </p:blipFill>
        <p:spPr>
          <a:xfrm>
            <a:off x="7780283" y="5244662"/>
            <a:ext cx="914400" cy="914400"/>
          </a:xfrm>
          <a:prstGeom prst="rect">
            <a:avLst/>
          </a:prstGeom>
        </p:spPr>
      </p:pic>
      <p:pic>
        <p:nvPicPr>
          <p:cNvPr id="9" name="Picture 9">
            <a:extLst>
              <a:ext uri="{FF2B5EF4-FFF2-40B4-BE49-F238E27FC236}">
                <a16:creationId xmlns:a16="http://schemas.microsoft.com/office/drawing/2014/main" id="{BAEA43DE-EB0C-B89B-AA3C-3D33678CBA53}"/>
              </a:ext>
            </a:extLst>
          </p:cNvPr>
          <p:cNvPicPr>
            <a:picLocks noChangeAspect="1"/>
          </p:cNvPicPr>
          <p:nvPr/>
        </p:nvPicPr>
        <p:blipFill>
          <a:blip r:embed="rId6"/>
          <a:stretch>
            <a:fillRect/>
          </a:stretch>
        </p:blipFill>
        <p:spPr>
          <a:xfrm>
            <a:off x="5043488" y="2630871"/>
            <a:ext cx="2105025" cy="2095500"/>
          </a:xfrm>
          <a:prstGeom prst="rect">
            <a:avLst/>
          </a:prstGeom>
        </p:spPr>
      </p:pic>
      <p:sp>
        <p:nvSpPr>
          <p:cNvPr id="10" name="Arrow: Left-Right 9">
            <a:extLst>
              <a:ext uri="{FF2B5EF4-FFF2-40B4-BE49-F238E27FC236}">
                <a16:creationId xmlns:a16="http://schemas.microsoft.com/office/drawing/2014/main" id="{940688CE-70E2-2EC4-227C-D9D8DF4911A9}"/>
              </a:ext>
            </a:extLst>
          </p:cNvPr>
          <p:cNvSpPr/>
          <p:nvPr/>
        </p:nvSpPr>
        <p:spPr>
          <a:xfrm>
            <a:off x="5238304" y="5380718"/>
            <a:ext cx="1728531" cy="655425"/>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641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AF404D-9C65-BD39-16B9-DD43FB72B0F2}"/>
              </a:ext>
            </a:extLst>
          </p:cNvPr>
          <p:cNvSpPr>
            <a:spLocks noGrp="1"/>
          </p:cNvSpPr>
          <p:nvPr>
            <p:ph type="ftr" sz="quarter" idx="11"/>
          </p:nvPr>
        </p:nvSpPr>
        <p:spPr/>
        <p:txBody>
          <a:bodyPr/>
          <a:lstStyle/>
          <a:p>
            <a:r>
              <a:rPr lang="de-DE"/>
              <a:t>Seminarkurs KI – gesell. – Trainingsdaten</a:t>
            </a:r>
            <a:endParaRPr lang="de-DE" dirty="0"/>
          </a:p>
        </p:txBody>
      </p:sp>
      <p:sp>
        <p:nvSpPr>
          <p:cNvPr id="3" name="Foliennummernplatzhalter 2">
            <a:extLst>
              <a:ext uri="{FF2B5EF4-FFF2-40B4-BE49-F238E27FC236}">
                <a16:creationId xmlns:a16="http://schemas.microsoft.com/office/drawing/2014/main" id="{3C82B187-4732-07D9-ED7E-029CE017452F}"/>
              </a:ext>
            </a:extLst>
          </p:cNvPr>
          <p:cNvSpPr>
            <a:spLocks noGrp="1"/>
          </p:cNvSpPr>
          <p:nvPr>
            <p:ph type="sldNum" sz="quarter" idx="12"/>
          </p:nvPr>
        </p:nvSpPr>
        <p:spPr/>
        <p:txBody>
          <a:bodyPr/>
          <a:lstStyle/>
          <a:p>
            <a:fld id="{38C8B667-3734-4FD9-9F7F-A4B0DFB430C1}" type="slidenum">
              <a:rPr lang="de-DE" smtClean="0"/>
              <a:t>17</a:t>
            </a:fld>
            <a:endParaRPr lang="de-DE"/>
          </a:p>
        </p:txBody>
      </p:sp>
      <p:sp>
        <p:nvSpPr>
          <p:cNvPr id="4" name="Titel 3">
            <a:extLst>
              <a:ext uri="{FF2B5EF4-FFF2-40B4-BE49-F238E27FC236}">
                <a16:creationId xmlns:a16="http://schemas.microsoft.com/office/drawing/2014/main" id="{B202DCF9-1F32-BD55-BA83-F1E81DD13DBB}"/>
              </a:ext>
            </a:extLst>
          </p:cNvPr>
          <p:cNvSpPr>
            <a:spLocks noGrp="1"/>
          </p:cNvSpPr>
          <p:nvPr>
            <p:ph type="title"/>
          </p:nvPr>
        </p:nvSpPr>
        <p:spPr/>
        <p:txBody>
          <a:bodyPr/>
          <a:lstStyle/>
          <a:p>
            <a:r>
              <a:rPr lang="de-DE" dirty="0"/>
              <a:t>Selbstständige Recherche</a:t>
            </a:r>
          </a:p>
        </p:txBody>
      </p:sp>
      <p:sp>
        <p:nvSpPr>
          <p:cNvPr id="5" name="Inhaltsplatzhalter 4">
            <a:extLst>
              <a:ext uri="{FF2B5EF4-FFF2-40B4-BE49-F238E27FC236}">
                <a16:creationId xmlns:a16="http://schemas.microsoft.com/office/drawing/2014/main" id="{7557EA38-00F2-3C65-B9B0-E867AB5F747D}"/>
              </a:ext>
            </a:extLst>
          </p:cNvPr>
          <p:cNvSpPr>
            <a:spLocks noGrp="1"/>
          </p:cNvSpPr>
          <p:nvPr>
            <p:ph idx="13"/>
          </p:nvPr>
        </p:nvSpPr>
        <p:spPr/>
        <p:txBody>
          <a:bodyPr/>
          <a:lstStyle/>
          <a:p>
            <a:pPr marL="342900" indent="-342900">
              <a:buFont typeface="Arial" panose="020B0604020202020204" pitchFamily="34" charset="0"/>
              <a:buChar char="•"/>
            </a:pPr>
            <a:r>
              <a:rPr lang="de-DE" dirty="0"/>
              <a:t>Gruppenarbeit (max. 4-5 Personen pro Gruppe)</a:t>
            </a:r>
          </a:p>
          <a:p>
            <a:pPr marL="342900" indent="-342900">
              <a:spcAft>
                <a:spcPts val="0"/>
              </a:spcAft>
              <a:buFont typeface="Arial" panose="020B0604020202020204" pitchFamily="34" charset="0"/>
              <a:buChar char="•"/>
            </a:pPr>
            <a:r>
              <a:rPr lang="de-DE" dirty="0"/>
              <a:t>1 Thema von heute weiter recherchieren z.B.:</a:t>
            </a:r>
          </a:p>
          <a:p>
            <a:pPr marL="630903" lvl="1" indent="-342900">
              <a:buFont typeface="Arial" panose="020B0604020202020204" pitchFamily="34" charset="0"/>
              <a:buChar char="•"/>
            </a:pPr>
            <a:r>
              <a:rPr lang="de-DE" dirty="0"/>
              <a:t>Datenqualität</a:t>
            </a:r>
          </a:p>
          <a:p>
            <a:pPr marL="630903" lvl="1" indent="-342900">
              <a:buFont typeface="Arial" panose="020B0604020202020204" pitchFamily="34" charset="0"/>
              <a:buChar char="•"/>
            </a:pPr>
            <a:r>
              <a:rPr lang="de-DE" dirty="0"/>
              <a:t>Bias</a:t>
            </a:r>
          </a:p>
          <a:p>
            <a:pPr marL="630903" lvl="1" indent="-342900">
              <a:buFont typeface="Arial" panose="020B0604020202020204" pitchFamily="34" charset="0"/>
              <a:buChar char="•"/>
            </a:pPr>
            <a:r>
              <a:rPr lang="de-DE" dirty="0"/>
              <a:t>Diskriminierung durch KI</a:t>
            </a:r>
          </a:p>
          <a:p>
            <a:pPr marL="630903" lvl="1" indent="-342900">
              <a:spcAft>
                <a:spcPts val="1800"/>
              </a:spcAft>
              <a:buFont typeface="Arial" panose="020B0604020202020204" pitchFamily="34" charset="0"/>
              <a:buChar char="•"/>
            </a:pPr>
            <a:r>
              <a:rPr lang="de-DE" dirty="0"/>
              <a:t>Eigene Ideen zu Qualität Trainingsdaten</a:t>
            </a:r>
          </a:p>
          <a:p>
            <a:pPr marL="342900" indent="-342900">
              <a:buFont typeface="Arial" panose="020B0604020202020204" pitchFamily="34" charset="0"/>
              <a:buChar char="•"/>
            </a:pPr>
            <a:r>
              <a:rPr lang="de-DE" dirty="0"/>
              <a:t>nächster Termin 5 Minuten Vorstellung pro Gruppe</a:t>
            </a:r>
          </a:p>
        </p:txBody>
      </p:sp>
      <p:pic>
        <p:nvPicPr>
          <p:cNvPr id="6" name="Grafik 5" descr="Pastellfarbener Arbeitsbereich">
            <a:extLst>
              <a:ext uri="{FF2B5EF4-FFF2-40B4-BE49-F238E27FC236}">
                <a16:creationId xmlns:a16="http://schemas.microsoft.com/office/drawing/2014/main" id="{BB3F86DE-8010-F11A-6A8E-133EF93D3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504" y="2891167"/>
            <a:ext cx="3713495" cy="2495005"/>
          </a:xfrm>
          <a:prstGeom prst="rect">
            <a:avLst/>
          </a:prstGeom>
        </p:spPr>
      </p:pic>
    </p:spTree>
    <p:extLst>
      <p:ext uri="{BB962C8B-B14F-4D97-AF65-F5344CB8AC3E}">
        <p14:creationId xmlns:p14="http://schemas.microsoft.com/office/powerpoint/2010/main" val="325303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F5302F-DD96-9E6D-439A-DF25CFC4C136}"/>
              </a:ext>
            </a:extLst>
          </p:cNvPr>
          <p:cNvSpPr>
            <a:spLocks noGrp="1"/>
          </p:cNvSpPr>
          <p:nvPr>
            <p:ph type="ftr" sz="quarter" idx="11"/>
          </p:nvPr>
        </p:nvSpPr>
        <p:spPr/>
        <p:txBody>
          <a:bodyPr/>
          <a:lstStyle/>
          <a:p>
            <a:r>
              <a:rPr lang="de-DE"/>
              <a:t>Seminarkurs KI – gesell. – Trainingsdaten</a:t>
            </a:r>
            <a:endParaRPr lang="de-DE" dirty="0"/>
          </a:p>
        </p:txBody>
      </p:sp>
      <p:sp>
        <p:nvSpPr>
          <p:cNvPr id="3" name="Slide Number Placeholder 2">
            <a:extLst>
              <a:ext uri="{FF2B5EF4-FFF2-40B4-BE49-F238E27FC236}">
                <a16:creationId xmlns:a16="http://schemas.microsoft.com/office/drawing/2014/main" id="{7F3F3707-EFE4-C19C-67A3-7E465D50D5B8}"/>
              </a:ext>
            </a:extLst>
          </p:cNvPr>
          <p:cNvSpPr>
            <a:spLocks noGrp="1"/>
          </p:cNvSpPr>
          <p:nvPr>
            <p:ph type="sldNum" sz="quarter" idx="12"/>
          </p:nvPr>
        </p:nvSpPr>
        <p:spPr/>
        <p:txBody>
          <a:bodyPr/>
          <a:lstStyle/>
          <a:p>
            <a:fld id="{38C8B667-3734-4FD9-9F7F-A4B0DFB430C1}" type="slidenum">
              <a:rPr lang="de-DE" smtClean="0"/>
              <a:t>2</a:t>
            </a:fld>
            <a:endParaRPr lang="de-DE"/>
          </a:p>
        </p:txBody>
      </p:sp>
      <p:sp>
        <p:nvSpPr>
          <p:cNvPr id="4" name="Title 3">
            <a:extLst>
              <a:ext uri="{FF2B5EF4-FFF2-40B4-BE49-F238E27FC236}">
                <a16:creationId xmlns:a16="http://schemas.microsoft.com/office/drawing/2014/main" id="{24464E92-0DC2-9525-0017-A0B7E051E231}"/>
              </a:ext>
            </a:extLst>
          </p:cNvPr>
          <p:cNvSpPr>
            <a:spLocks noGrp="1"/>
          </p:cNvSpPr>
          <p:nvPr>
            <p:ph type="title"/>
          </p:nvPr>
        </p:nvSpPr>
        <p:spPr/>
        <p:txBody>
          <a:bodyPr/>
          <a:lstStyle/>
          <a:p>
            <a:r>
              <a:rPr lang="en-US" dirty="0">
                <a:cs typeface="Arial"/>
              </a:rPr>
              <a:t>Was </a:t>
            </a:r>
            <a:r>
              <a:rPr lang="en-US" dirty="0" err="1">
                <a:cs typeface="Arial"/>
              </a:rPr>
              <a:t>ist</a:t>
            </a:r>
            <a:r>
              <a:rPr lang="en-US" dirty="0">
                <a:cs typeface="Arial"/>
              </a:rPr>
              <a:t> </a:t>
            </a:r>
            <a:r>
              <a:rPr lang="en-US" dirty="0" err="1">
                <a:cs typeface="Arial"/>
              </a:rPr>
              <a:t>ein</a:t>
            </a:r>
            <a:r>
              <a:rPr lang="en-US" dirty="0">
                <a:cs typeface="Arial"/>
              </a:rPr>
              <a:t> Bias?</a:t>
            </a:r>
            <a:endParaRPr lang="en-US" dirty="0"/>
          </a:p>
        </p:txBody>
      </p:sp>
      <p:sp>
        <p:nvSpPr>
          <p:cNvPr id="5" name="Content Placeholder 4">
            <a:extLst>
              <a:ext uri="{FF2B5EF4-FFF2-40B4-BE49-F238E27FC236}">
                <a16:creationId xmlns:a16="http://schemas.microsoft.com/office/drawing/2014/main" id="{C9C90FA6-7A8D-F8D3-CEFA-8FC811AD8700}"/>
              </a:ext>
            </a:extLst>
          </p:cNvPr>
          <p:cNvSpPr>
            <a:spLocks noGrp="1"/>
          </p:cNvSpPr>
          <p:nvPr>
            <p:ph idx="13"/>
          </p:nvPr>
        </p:nvSpPr>
        <p:spPr/>
        <p:txBody>
          <a:bodyPr/>
          <a:lstStyle/>
          <a:p>
            <a:pPr marL="342900" indent="-342900">
              <a:buChar char="•"/>
            </a:pPr>
            <a:endParaRPr lang="en-US" dirty="0">
              <a:cs typeface="Arial"/>
            </a:endParaRPr>
          </a:p>
          <a:p>
            <a:pPr marL="342900" indent="-342900">
              <a:spcAft>
                <a:spcPts val="1998"/>
              </a:spcAft>
              <a:buChar char="•"/>
            </a:pPr>
            <a:endParaRPr lang="en-US" sz="2200" dirty="0">
              <a:cs typeface="Arial"/>
            </a:endParaRPr>
          </a:p>
          <a:p>
            <a:pPr marL="342900" indent="-342900">
              <a:spcAft>
                <a:spcPts val="1998"/>
              </a:spcAft>
              <a:buChar char="•"/>
            </a:pPr>
            <a:r>
              <a:rPr lang="en-US" sz="2200" dirty="0" err="1">
                <a:cs typeface="Arial"/>
              </a:rPr>
              <a:t>Kennt</a:t>
            </a:r>
            <a:r>
              <a:rPr lang="en-US" sz="2200" dirty="0">
                <a:cs typeface="Arial"/>
              </a:rPr>
              <a:t> </a:t>
            </a:r>
            <a:r>
              <a:rPr lang="en-US" sz="2200" dirty="0" err="1">
                <a:cs typeface="Arial"/>
              </a:rPr>
              <a:t>jemand</a:t>
            </a:r>
            <a:r>
              <a:rPr lang="en-US" sz="2200" dirty="0">
                <a:cs typeface="Arial"/>
              </a:rPr>
              <a:t> den </a:t>
            </a:r>
            <a:r>
              <a:rPr lang="en-US" sz="2200" dirty="0" err="1">
                <a:cs typeface="Arial"/>
              </a:rPr>
              <a:t>Begriff</a:t>
            </a:r>
            <a:r>
              <a:rPr lang="en-US" sz="2200" dirty="0">
                <a:cs typeface="Arial"/>
              </a:rPr>
              <a:t>?</a:t>
            </a:r>
            <a:endParaRPr lang="en-US"/>
          </a:p>
          <a:p>
            <a:pPr marL="342900" indent="-342900">
              <a:spcAft>
                <a:spcPts val="1998"/>
              </a:spcAft>
              <a:buChar char="•"/>
            </a:pPr>
            <a:endParaRPr lang="en-US" sz="2200" dirty="0">
              <a:cs typeface="Arial"/>
            </a:endParaRPr>
          </a:p>
          <a:p>
            <a:pPr marL="342900" indent="-342900">
              <a:spcAft>
                <a:spcPts val="1998"/>
              </a:spcAft>
              <a:buChar char="•"/>
            </a:pPr>
            <a:r>
              <a:rPr lang="en-US" sz="2200" dirty="0" err="1">
                <a:cs typeface="Arial"/>
              </a:rPr>
              <a:t>Könnt</a:t>
            </a:r>
            <a:r>
              <a:rPr lang="en-US" sz="2200" dirty="0">
                <a:cs typeface="Arial"/>
              </a:rPr>
              <a:t> </a:t>
            </a:r>
            <a:r>
              <a:rPr lang="en-US" sz="2200" dirty="0" err="1">
                <a:cs typeface="Arial"/>
              </a:rPr>
              <a:t>ihr</a:t>
            </a:r>
            <a:r>
              <a:rPr lang="en-US" sz="2200" dirty="0">
                <a:cs typeface="Arial"/>
              </a:rPr>
              <a:t> </a:t>
            </a:r>
            <a:r>
              <a:rPr lang="en-US" sz="2200" dirty="0" err="1">
                <a:cs typeface="Arial"/>
              </a:rPr>
              <a:t>Beispiele</a:t>
            </a:r>
            <a:r>
              <a:rPr lang="en-US" sz="2200" dirty="0">
                <a:cs typeface="Arial"/>
              </a:rPr>
              <a:t> </a:t>
            </a:r>
            <a:r>
              <a:rPr lang="en-US" sz="2200" dirty="0" err="1">
                <a:cs typeface="Arial"/>
              </a:rPr>
              <a:t>nennen</a:t>
            </a:r>
            <a:r>
              <a:rPr lang="en-US" sz="2200" dirty="0">
                <a:cs typeface="Arial"/>
              </a:rPr>
              <a:t>?</a:t>
            </a:r>
          </a:p>
          <a:p>
            <a:pPr>
              <a:spcAft>
                <a:spcPts val="1998"/>
              </a:spcAft>
            </a:pPr>
            <a:endParaRPr lang="en-US" sz="2200" dirty="0">
              <a:cs typeface="Arial"/>
            </a:endParaRPr>
          </a:p>
        </p:txBody>
      </p:sp>
      <p:pic>
        <p:nvPicPr>
          <p:cNvPr id="6" name="Picture 5" descr="Kurznotiz mit Fragezeichen">
            <a:extLst>
              <a:ext uri="{FF2B5EF4-FFF2-40B4-BE49-F238E27FC236}">
                <a16:creationId xmlns:a16="http://schemas.microsoft.com/office/drawing/2014/main" id="{097AFAB1-35B9-A413-9B42-5C114153B794}"/>
              </a:ext>
            </a:extLst>
          </p:cNvPr>
          <p:cNvPicPr>
            <a:picLocks noChangeAspect="1"/>
          </p:cNvPicPr>
          <p:nvPr/>
        </p:nvPicPr>
        <p:blipFill>
          <a:blip r:embed="rId2"/>
          <a:stretch>
            <a:fillRect/>
          </a:stretch>
        </p:blipFill>
        <p:spPr>
          <a:xfrm>
            <a:off x="7648491" y="3079416"/>
            <a:ext cx="3182631" cy="2116221"/>
          </a:xfrm>
          <a:prstGeom prst="rect">
            <a:avLst/>
          </a:prstGeom>
        </p:spPr>
      </p:pic>
    </p:spTree>
    <p:extLst>
      <p:ext uri="{BB962C8B-B14F-4D97-AF65-F5344CB8AC3E}">
        <p14:creationId xmlns:p14="http://schemas.microsoft.com/office/powerpoint/2010/main" val="2337462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F5302F-DD96-9E6D-439A-DF25CFC4C136}"/>
              </a:ext>
            </a:extLst>
          </p:cNvPr>
          <p:cNvSpPr>
            <a:spLocks noGrp="1"/>
          </p:cNvSpPr>
          <p:nvPr>
            <p:ph type="ftr" sz="quarter" idx="11"/>
          </p:nvPr>
        </p:nvSpPr>
        <p:spPr/>
        <p:txBody>
          <a:bodyPr/>
          <a:lstStyle/>
          <a:p>
            <a:r>
              <a:rPr lang="de-DE"/>
              <a:t>Seminarkurs KI – gesell. – Trainingsdaten</a:t>
            </a:r>
            <a:endParaRPr lang="de-DE" dirty="0"/>
          </a:p>
        </p:txBody>
      </p:sp>
      <p:sp>
        <p:nvSpPr>
          <p:cNvPr id="3" name="Slide Number Placeholder 2">
            <a:extLst>
              <a:ext uri="{FF2B5EF4-FFF2-40B4-BE49-F238E27FC236}">
                <a16:creationId xmlns:a16="http://schemas.microsoft.com/office/drawing/2014/main" id="{7F3F3707-EFE4-C19C-67A3-7E465D50D5B8}"/>
              </a:ext>
            </a:extLst>
          </p:cNvPr>
          <p:cNvSpPr>
            <a:spLocks noGrp="1"/>
          </p:cNvSpPr>
          <p:nvPr>
            <p:ph type="sldNum" sz="quarter" idx="12"/>
          </p:nvPr>
        </p:nvSpPr>
        <p:spPr/>
        <p:txBody>
          <a:bodyPr/>
          <a:lstStyle/>
          <a:p>
            <a:fld id="{38C8B667-3734-4FD9-9F7F-A4B0DFB430C1}" type="slidenum">
              <a:rPr lang="de-DE" smtClean="0"/>
              <a:t>3</a:t>
            </a:fld>
            <a:endParaRPr lang="de-DE"/>
          </a:p>
        </p:txBody>
      </p:sp>
      <p:sp>
        <p:nvSpPr>
          <p:cNvPr id="4" name="Title 3">
            <a:extLst>
              <a:ext uri="{FF2B5EF4-FFF2-40B4-BE49-F238E27FC236}">
                <a16:creationId xmlns:a16="http://schemas.microsoft.com/office/drawing/2014/main" id="{24464E92-0DC2-9525-0017-A0B7E051E231}"/>
              </a:ext>
            </a:extLst>
          </p:cNvPr>
          <p:cNvSpPr>
            <a:spLocks noGrp="1"/>
          </p:cNvSpPr>
          <p:nvPr>
            <p:ph type="title"/>
          </p:nvPr>
        </p:nvSpPr>
        <p:spPr/>
        <p:txBody>
          <a:bodyPr/>
          <a:lstStyle/>
          <a:p>
            <a:r>
              <a:rPr lang="en-US" dirty="0">
                <a:cs typeface="Arial"/>
              </a:rPr>
              <a:t>Bias</a:t>
            </a:r>
            <a:endParaRPr lang="en-US" dirty="0"/>
          </a:p>
        </p:txBody>
      </p:sp>
      <p:sp>
        <p:nvSpPr>
          <p:cNvPr id="5" name="Content Placeholder 4">
            <a:extLst>
              <a:ext uri="{FF2B5EF4-FFF2-40B4-BE49-F238E27FC236}">
                <a16:creationId xmlns:a16="http://schemas.microsoft.com/office/drawing/2014/main" id="{C9C90FA6-7A8D-F8D3-CEFA-8FC811AD8700}"/>
              </a:ext>
            </a:extLst>
          </p:cNvPr>
          <p:cNvSpPr>
            <a:spLocks noGrp="1"/>
          </p:cNvSpPr>
          <p:nvPr>
            <p:ph idx="13"/>
          </p:nvPr>
        </p:nvSpPr>
        <p:spPr/>
        <p:txBody>
          <a:bodyPr/>
          <a:lstStyle/>
          <a:p>
            <a:r>
              <a:rPr lang="en-US" sz="2200" dirty="0">
                <a:cs typeface="Arial"/>
              </a:rPr>
              <a:t>Eine </a:t>
            </a:r>
            <a:r>
              <a:rPr lang="en-US" sz="2200" err="1">
                <a:cs typeface="Arial"/>
              </a:rPr>
              <a:t>kurze</a:t>
            </a:r>
            <a:r>
              <a:rPr lang="en-US" sz="2200" dirty="0">
                <a:cs typeface="Arial"/>
              </a:rPr>
              <a:t> </a:t>
            </a:r>
            <a:r>
              <a:rPr lang="en-US" sz="2200" err="1">
                <a:cs typeface="Arial"/>
              </a:rPr>
              <a:t>Einführung</a:t>
            </a:r>
            <a:endParaRPr lang="en-US" sz="2200">
              <a:cs typeface="Arial"/>
            </a:endParaRPr>
          </a:p>
          <a:p>
            <a:pPr>
              <a:spcAft>
                <a:spcPts val="1998"/>
              </a:spcAft>
            </a:pPr>
            <a:endParaRPr lang="en-US" sz="2200" dirty="0">
              <a:cs typeface="Arial"/>
            </a:endParaRPr>
          </a:p>
          <a:p>
            <a:pPr>
              <a:spcAft>
                <a:spcPts val="1998"/>
              </a:spcAft>
            </a:pPr>
            <a:endParaRPr lang="en-US" sz="2200" dirty="0">
              <a:cs typeface="Arial"/>
            </a:endParaRPr>
          </a:p>
        </p:txBody>
      </p:sp>
      <p:pic>
        <p:nvPicPr>
          <p:cNvPr id="7" name="Online Media 6" title="Biases beim Maschinellen Lernen: Welche Auswirkungen haben verzerrte Trainingsdaten?">
            <a:hlinkClick r:id="" action="ppaction://media"/>
            <a:extLst>
              <a:ext uri="{FF2B5EF4-FFF2-40B4-BE49-F238E27FC236}">
                <a16:creationId xmlns:a16="http://schemas.microsoft.com/office/drawing/2014/main" id="{C0836EEA-E69A-4EFF-83D4-6736B0E0BACB}"/>
              </a:ext>
            </a:extLst>
          </p:cNvPr>
          <p:cNvPicPr>
            <a:picLocks noRot="1" noChangeAspect="1"/>
          </p:cNvPicPr>
          <p:nvPr>
            <a:videoFile r:link="rId1"/>
          </p:nvPr>
        </p:nvPicPr>
        <p:blipFill>
          <a:blip r:embed="rId3"/>
          <a:stretch>
            <a:fillRect/>
          </a:stretch>
        </p:blipFill>
        <p:spPr>
          <a:xfrm>
            <a:off x="3767667" y="2563284"/>
            <a:ext cx="4646083" cy="3149599"/>
          </a:xfrm>
          <a:prstGeom prst="rect">
            <a:avLst/>
          </a:prstGeom>
        </p:spPr>
      </p:pic>
    </p:spTree>
    <p:extLst>
      <p:ext uri="{BB962C8B-B14F-4D97-AF65-F5344CB8AC3E}">
        <p14:creationId xmlns:p14="http://schemas.microsoft.com/office/powerpoint/2010/main" val="129610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740A10F-E640-121A-FA3C-9FD06FDEA60D}"/>
              </a:ext>
            </a:extLst>
          </p:cNvPr>
          <p:cNvSpPr>
            <a:spLocks noGrp="1"/>
          </p:cNvSpPr>
          <p:nvPr>
            <p:ph type="ftr" sz="quarter" idx="11"/>
          </p:nvPr>
        </p:nvSpPr>
        <p:spPr/>
        <p:txBody>
          <a:bodyPr/>
          <a:lstStyle/>
          <a:p>
            <a:r>
              <a:rPr lang="de-DE"/>
              <a:t>Seminarkurs KI – gesell. – Trainingsdaten</a:t>
            </a:r>
            <a:endParaRPr lang="de-DE" dirty="0"/>
          </a:p>
        </p:txBody>
      </p:sp>
      <p:sp>
        <p:nvSpPr>
          <p:cNvPr id="3" name="Foliennummernplatzhalter 2">
            <a:extLst>
              <a:ext uri="{FF2B5EF4-FFF2-40B4-BE49-F238E27FC236}">
                <a16:creationId xmlns:a16="http://schemas.microsoft.com/office/drawing/2014/main" id="{5B31445C-A3FF-56CF-3B2E-1B03410FE170}"/>
              </a:ext>
            </a:extLst>
          </p:cNvPr>
          <p:cNvSpPr>
            <a:spLocks noGrp="1"/>
          </p:cNvSpPr>
          <p:nvPr>
            <p:ph type="sldNum" sz="quarter" idx="12"/>
          </p:nvPr>
        </p:nvSpPr>
        <p:spPr/>
        <p:txBody>
          <a:bodyPr/>
          <a:lstStyle/>
          <a:p>
            <a:fld id="{38C8B667-3734-4FD9-9F7F-A4B0DFB430C1}" type="slidenum">
              <a:rPr lang="de-DE" smtClean="0"/>
              <a:t>4</a:t>
            </a:fld>
            <a:endParaRPr lang="de-DE"/>
          </a:p>
        </p:txBody>
      </p:sp>
      <p:sp>
        <p:nvSpPr>
          <p:cNvPr id="4" name="Titel 3">
            <a:extLst>
              <a:ext uri="{FF2B5EF4-FFF2-40B4-BE49-F238E27FC236}">
                <a16:creationId xmlns:a16="http://schemas.microsoft.com/office/drawing/2014/main" id="{1A709DE7-67C5-A879-908E-EBC952E9122C}"/>
              </a:ext>
            </a:extLst>
          </p:cNvPr>
          <p:cNvSpPr>
            <a:spLocks noGrp="1"/>
          </p:cNvSpPr>
          <p:nvPr>
            <p:ph type="title"/>
          </p:nvPr>
        </p:nvSpPr>
        <p:spPr/>
        <p:txBody>
          <a:bodyPr/>
          <a:lstStyle/>
          <a:p>
            <a:r>
              <a:rPr lang="de-DE" dirty="0"/>
              <a:t>Bias</a:t>
            </a:r>
          </a:p>
        </p:txBody>
      </p:sp>
      <p:sp>
        <p:nvSpPr>
          <p:cNvPr id="5" name="Inhaltsplatzhalter 4">
            <a:extLst>
              <a:ext uri="{FF2B5EF4-FFF2-40B4-BE49-F238E27FC236}">
                <a16:creationId xmlns:a16="http://schemas.microsoft.com/office/drawing/2014/main" id="{05BABC46-7926-A93D-62B9-C118391746F3}"/>
              </a:ext>
            </a:extLst>
          </p:cNvPr>
          <p:cNvSpPr>
            <a:spLocks noGrp="1"/>
          </p:cNvSpPr>
          <p:nvPr>
            <p:ph idx="13"/>
          </p:nvPr>
        </p:nvSpPr>
        <p:spPr/>
        <p:txBody>
          <a:bodyPr/>
          <a:lstStyle/>
          <a:p>
            <a:pPr marL="342900" indent="-342900">
              <a:spcAft>
                <a:spcPts val="0"/>
              </a:spcAft>
              <a:buFont typeface="Arial" panose="020B0604020202020204" pitchFamily="34" charset="0"/>
              <a:buChar char="•"/>
            </a:pPr>
            <a:r>
              <a:rPr lang="de-DE" dirty="0"/>
              <a:t>Datenverzerrung (unausgeglichen)</a:t>
            </a:r>
          </a:p>
          <a:p>
            <a:pPr marL="630555" lvl="1" indent="-342900">
              <a:buFont typeface="Arial" panose="020B0604020202020204" pitchFamily="34" charset="0"/>
              <a:buChar char="•"/>
            </a:pPr>
            <a:r>
              <a:rPr lang="de-DE" dirty="0"/>
              <a:t>direkt oder indirekt</a:t>
            </a:r>
            <a:endParaRPr lang="de-DE" dirty="0">
              <a:cs typeface="Arial"/>
            </a:endParaRPr>
          </a:p>
          <a:p>
            <a:pPr marL="630555" lvl="1" indent="-342900">
              <a:spcAft>
                <a:spcPts val="1800"/>
              </a:spcAft>
              <a:buFont typeface="Arial" panose="020B0604020202020204" pitchFamily="34" charset="0"/>
              <a:buChar char="•"/>
            </a:pPr>
            <a:r>
              <a:rPr lang="de-DE" dirty="0"/>
              <a:t>bewusst oder unbewusst</a:t>
            </a:r>
            <a:endParaRPr lang="de-DE" dirty="0">
              <a:cs typeface="Arial"/>
            </a:endParaRPr>
          </a:p>
          <a:p>
            <a:pPr marL="342900" indent="-342900">
              <a:spcAft>
                <a:spcPts val="0"/>
              </a:spcAft>
              <a:buFont typeface="Arial" panose="020B0604020202020204" pitchFamily="34" charset="0"/>
              <a:buChar char="•"/>
            </a:pPr>
            <a:r>
              <a:rPr lang="de-DE" sz="2200" dirty="0"/>
              <a:t>z.B. Bilder nur Gesichter weißer Menschen</a:t>
            </a:r>
            <a:endParaRPr lang="de-DE" sz="2200" dirty="0">
              <a:cs typeface="Arial"/>
            </a:endParaRPr>
          </a:p>
          <a:p>
            <a:pPr marL="630555" lvl="1" indent="-342900">
              <a:buFont typeface="Arial" panose="020B0604020202020204" pitchFamily="34" charset="0"/>
              <a:buChar char="•"/>
            </a:pPr>
            <a:r>
              <a:rPr lang="de-DE" dirty="0"/>
              <a:t>Algorithmus lernt Farbwerte der Pixel</a:t>
            </a:r>
            <a:endParaRPr lang="de-DE" dirty="0">
              <a:cs typeface="Arial"/>
            </a:endParaRPr>
          </a:p>
          <a:p>
            <a:pPr marL="630555" lvl="1" indent="-342900">
              <a:buFont typeface="Arial" panose="020B0604020202020204" pitchFamily="34" charset="0"/>
              <a:buChar char="•"/>
            </a:pPr>
            <a:r>
              <a:rPr lang="de-DE" dirty="0"/>
              <a:t>erkennt danach keine Gesichter schwarzer Hautfarbe</a:t>
            </a:r>
            <a:endParaRPr lang="de-DE" dirty="0">
              <a:cs typeface="Arial"/>
            </a:endParaRPr>
          </a:p>
          <a:p>
            <a:pPr marL="630555" lvl="1" indent="-342900">
              <a:buFont typeface="Arial" panose="020B0604020202020204" pitchFamily="34" charset="0"/>
              <a:buChar char="•"/>
            </a:pPr>
            <a:endParaRPr lang="de-DE" dirty="0">
              <a:cs typeface="Arial"/>
            </a:endParaRPr>
          </a:p>
          <a:p>
            <a:pPr marL="342900" indent="-342900">
              <a:buFont typeface="Arial" panose="020B0604020202020204" pitchFamily="34" charset="0"/>
              <a:buChar char="•"/>
            </a:pPr>
            <a:endParaRPr lang="de-DE" dirty="0"/>
          </a:p>
        </p:txBody>
      </p:sp>
      <p:pic>
        <p:nvPicPr>
          <p:cNvPr id="9" name="Grafik 8" descr="Junger Mann isst Apfel">
            <a:extLst>
              <a:ext uri="{FF2B5EF4-FFF2-40B4-BE49-F238E27FC236}">
                <a16:creationId xmlns:a16="http://schemas.microsoft.com/office/drawing/2014/main" id="{BCC4836B-5981-77AF-BA8F-8033EE2042C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184310" y="3398322"/>
            <a:ext cx="1580204" cy="1053469"/>
          </a:xfrm>
          <a:prstGeom prst="rect">
            <a:avLst/>
          </a:prstGeom>
        </p:spPr>
      </p:pic>
      <p:pic>
        <p:nvPicPr>
          <p:cNvPr id="11" name="Grafik 10" descr="Frau mit Sommersprossen">
            <a:extLst>
              <a:ext uri="{FF2B5EF4-FFF2-40B4-BE49-F238E27FC236}">
                <a16:creationId xmlns:a16="http://schemas.microsoft.com/office/drawing/2014/main" id="{0F0F8DA9-6FD1-A795-EBBC-D56B479DA3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5625" y="3385057"/>
            <a:ext cx="1618153" cy="1080000"/>
          </a:xfrm>
          <a:prstGeom prst="rect">
            <a:avLst/>
          </a:prstGeom>
        </p:spPr>
      </p:pic>
      <p:pic>
        <p:nvPicPr>
          <p:cNvPr id="13" name="Grafik 12" descr="Frau erhält Gesichtsakupunktur">
            <a:extLst>
              <a:ext uri="{FF2B5EF4-FFF2-40B4-BE49-F238E27FC236}">
                <a16:creationId xmlns:a16="http://schemas.microsoft.com/office/drawing/2014/main" id="{8AFDBC02-BA64-BAF8-F40A-20DDC5DA9F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3934" y="2033591"/>
            <a:ext cx="1619844" cy="1080000"/>
          </a:xfrm>
          <a:prstGeom prst="rect">
            <a:avLst/>
          </a:prstGeom>
        </p:spPr>
      </p:pic>
      <p:pic>
        <p:nvPicPr>
          <p:cNvPr id="15" name="Grafik 14" descr="Frau mit roten Lippen">
            <a:extLst>
              <a:ext uri="{FF2B5EF4-FFF2-40B4-BE49-F238E27FC236}">
                <a16:creationId xmlns:a16="http://schemas.microsoft.com/office/drawing/2014/main" id="{1F5F0373-42F4-795D-86C0-CF00CFED3A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65336" y="2033591"/>
            <a:ext cx="1618153" cy="1080000"/>
          </a:xfrm>
          <a:prstGeom prst="rect">
            <a:avLst/>
          </a:prstGeom>
        </p:spPr>
      </p:pic>
      <p:pic>
        <p:nvPicPr>
          <p:cNvPr id="17" name="Grafik 16" descr="Alter Mann mit weißem Bart">
            <a:extLst>
              <a:ext uri="{FF2B5EF4-FFF2-40B4-BE49-F238E27FC236}">
                <a16:creationId xmlns:a16="http://schemas.microsoft.com/office/drawing/2014/main" id="{CDBB3E34-E6D7-E4EB-4485-0D647B1E240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051"/>
          <a:stretch/>
        </p:blipFill>
        <p:spPr>
          <a:xfrm>
            <a:off x="9326958" y="5179563"/>
            <a:ext cx="1424783" cy="1080000"/>
          </a:xfrm>
          <a:prstGeom prst="rect">
            <a:avLst/>
          </a:prstGeom>
        </p:spPr>
      </p:pic>
      <p:sp>
        <p:nvSpPr>
          <p:cNvPr id="18" name="Pfeil: nach unten 17">
            <a:extLst>
              <a:ext uri="{FF2B5EF4-FFF2-40B4-BE49-F238E27FC236}">
                <a16:creationId xmlns:a16="http://schemas.microsoft.com/office/drawing/2014/main" id="{E7613190-4DB5-F67C-0BFA-3D5006DB89D0}"/>
              </a:ext>
            </a:extLst>
          </p:cNvPr>
          <p:cNvSpPr/>
          <p:nvPr/>
        </p:nvSpPr>
        <p:spPr>
          <a:xfrm>
            <a:off x="9728200" y="4630240"/>
            <a:ext cx="622300" cy="4572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7308941E-73D9-2745-DBBB-7F2F5CBC8878}"/>
              </a:ext>
            </a:extLst>
          </p:cNvPr>
          <p:cNvSpPr txBox="1"/>
          <p:nvPr/>
        </p:nvSpPr>
        <p:spPr>
          <a:xfrm>
            <a:off x="10974412" y="5087440"/>
            <a:ext cx="1308100" cy="1200329"/>
          </a:xfrm>
          <a:prstGeom prst="rect">
            <a:avLst/>
          </a:prstGeom>
          <a:noFill/>
        </p:spPr>
        <p:txBody>
          <a:bodyPr wrap="square" rtlCol="0">
            <a:spAutoFit/>
          </a:bodyPr>
          <a:lstStyle/>
          <a:p>
            <a:r>
              <a:rPr lang="de-DE" sz="7200" dirty="0"/>
              <a:t>?</a:t>
            </a:r>
          </a:p>
        </p:txBody>
      </p:sp>
    </p:spTree>
    <p:extLst>
      <p:ext uri="{BB962C8B-B14F-4D97-AF65-F5344CB8AC3E}">
        <p14:creationId xmlns:p14="http://schemas.microsoft.com/office/powerpoint/2010/main" val="425848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7CCB92F-3CE6-27C6-DC01-3E3AF4809E47}"/>
              </a:ext>
            </a:extLst>
          </p:cNvPr>
          <p:cNvSpPr>
            <a:spLocks noGrp="1"/>
          </p:cNvSpPr>
          <p:nvPr>
            <p:ph type="ftr" sz="quarter" idx="11"/>
          </p:nvPr>
        </p:nvSpPr>
        <p:spPr/>
        <p:txBody>
          <a:bodyPr/>
          <a:lstStyle/>
          <a:p>
            <a:r>
              <a:rPr lang="de-DE"/>
              <a:t>Seminarkurs KI – gesell. – Trainingsdaten</a:t>
            </a:r>
            <a:endParaRPr lang="de-DE" dirty="0"/>
          </a:p>
        </p:txBody>
      </p:sp>
      <p:sp>
        <p:nvSpPr>
          <p:cNvPr id="3" name="Foliennummernplatzhalter 2">
            <a:extLst>
              <a:ext uri="{FF2B5EF4-FFF2-40B4-BE49-F238E27FC236}">
                <a16:creationId xmlns:a16="http://schemas.microsoft.com/office/drawing/2014/main" id="{BF8711B0-DADB-F75C-0275-EA491BA624B7}"/>
              </a:ext>
            </a:extLst>
          </p:cNvPr>
          <p:cNvSpPr>
            <a:spLocks noGrp="1"/>
          </p:cNvSpPr>
          <p:nvPr>
            <p:ph type="sldNum" sz="quarter" idx="12"/>
          </p:nvPr>
        </p:nvSpPr>
        <p:spPr/>
        <p:txBody>
          <a:bodyPr/>
          <a:lstStyle/>
          <a:p>
            <a:fld id="{38C8B667-3734-4FD9-9F7F-A4B0DFB430C1}" type="slidenum">
              <a:rPr lang="de-DE" smtClean="0"/>
              <a:t>5</a:t>
            </a:fld>
            <a:endParaRPr lang="de-DE"/>
          </a:p>
        </p:txBody>
      </p:sp>
      <p:sp>
        <p:nvSpPr>
          <p:cNvPr id="4" name="Titel 3">
            <a:extLst>
              <a:ext uri="{FF2B5EF4-FFF2-40B4-BE49-F238E27FC236}">
                <a16:creationId xmlns:a16="http://schemas.microsoft.com/office/drawing/2014/main" id="{B3FB839F-A5D8-C56D-0FC3-331296DBFA81}"/>
              </a:ext>
            </a:extLst>
          </p:cNvPr>
          <p:cNvSpPr>
            <a:spLocks noGrp="1"/>
          </p:cNvSpPr>
          <p:nvPr>
            <p:ph type="title"/>
          </p:nvPr>
        </p:nvSpPr>
        <p:spPr/>
        <p:txBody>
          <a:bodyPr/>
          <a:lstStyle/>
          <a:p>
            <a:r>
              <a:rPr lang="de-DE" dirty="0"/>
              <a:t>Anforderungen Trainingsdaten</a:t>
            </a:r>
          </a:p>
        </p:txBody>
      </p:sp>
      <p:sp>
        <p:nvSpPr>
          <p:cNvPr id="5" name="Inhaltsplatzhalter 4">
            <a:extLst>
              <a:ext uri="{FF2B5EF4-FFF2-40B4-BE49-F238E27FC236}">
                <a16:creationId xmlns:a16="http://schemas.microsoft.com/office/drawing/2014/main" id="{388FA842-0B62-EABA-6A80-EFBB83268536}"/>
              </a:ext>
            </a:extLst>
          </p:cNvPr>
          <p:cNvSpPr>
            <a:spLocks noGrp="1"/>
          </p:cNvSpPr>
          <p:nvPr>
            <p:ph idx="13"/>
          </p:nvPr>
        </p:nvSpPr>
        <p:spPr/>
        <p:txBody>
          <a:bodyPr/>
          <a:lstStyle/>
          <a:p>
            <a:pPr marL="342900" indent="-342900">
              <a:buFont typeface="Arial" panose="020B0604020202020204" pitchFamily="34" charset="0"/>
              <a:buChar char="•"/>
            </a:pPr>
            <a:r>
              <a:rPr lang="de-DE" dirty="0"/>
              <a:t>repräsentative Daten</a:t>
            </a:r>
          </a:p>
          <a:p>
            <a:pPr marL="630903" lvl="1" indent="-342900">
              <a:buFont typeface="Arial" panose="020B0604020202020204" pitchFamily="34" charset="0"/>
              <a:buChar char="•"/>
            </a:pPr>
            <a:r>
              <a:rPr lang="de-DE" dirty="0"/>
              <a:t>korrekt</a:t>
            </a:r>
          </a:p>
          <a:p>
            <a:pPr marL="630903" lvl="1" indent="-342900">
              <a:buFont typeface="Arial" panose="020B0604020202020204" pitchFamily="34" charset="0"/>
              <a:buChar char="•"/>
            </a:pPr>
            <a:r>
              <a:rPr lang="de-DE" dirty="0"/>
              <a:t>divers (vorurteilsfrei und ausgeglichen)</a:t>
            </a:r>
          </a:p>
          <a:p>
            <a:pPr marL="846904" lvl="5" indent="-342900">
              <a:buFont typeface="Arial" panose="020B0604020202020204" pitchFamily="34" charset="0"/>
              <a:buChar char="•"/>
            </a:pPr>
            <a:r>
              <a:rPr lang="de-DE" dirty="0"/>
              <a:t>Geschlecht</a:t>
            </a:r>
          </a:p>
          <a:p>
            <a:pPr marL="846904" lvl="5" indent="-342900">
              <a:buFont typeface="Arial" panose="020B0604020202020204" pitchFamily="34" charset="0"/>
              <a:buChar char="•"/>
            </a:pPr>
            <a:r>
              <a:rPr lang="de-DE" dirty="0"/>
              <a:t>Hautfarbe</a:t>
            </a:r>
          </a:p>
          <a:p>
            <a:pPr marL="846904" lvl="5" indent="-342900">
              <a:buFont typeface="Arial" panose="020B0604020202020204" pitchFamily="34" charset="0"/>
              <a:buChar char="•"/>
            </a:pPr>
            <a:r>
              <a:rPr lang="de-DE" dirty="0"/>
              <a:t>…</a:t>
            </a:r>
          </a:p>
          <a:p>
            <a:pPr marL="630903" lvl="1" indent="-342900">
              <a:buFont typeface="Arial" panose="020B0604020202020204" pitchFamily="34" charset="0"/>
              <a:buChar char="•"/>
            </a:pPr>
            <a:r>
              <a:rPr lang="de-DE" dirty="0"/>
              <a:t>vollständig (alle Anwendungsfälle Abgedeckt?)</a:t>
            </a:r>
          </a:p>
          <a:p>
            <a:pPr marL="342900" indent="-342900">
              <a:buFont typeface="Arial" panose="020B0604020202020204" pitchFamily="34" charset="0"/>
              <a:buChar char="•"/>
            </a:pPr>
            <a:endParaRPr lang="de-DE" dirty="0"/>
          </a:p>
        </p:txBody>
      </p:sp>
      <p:sp>
        <p:nvSpPr>
          <p:cNvPr id="6" name="Rechteck 5">
            <a:extLst>
              <a:ext uri="{FF2B5EF4-FFF2-40B4-BE49-F238E27FC236}">
                <a16:creationId xmlns:a16="http://schemas.microsoft.com/office/drawing/2014/main" id="{E562A909-DDD6-6119-217A-5E6B7AFB6049}"/>
              </a:ext>
            </a:extLst>
          </p:cNvPr>
          <p:cNvSpPr/>
          <p:nvPr/>
        </p:nvSpPr>
        <p:spPr>
          <a:xfrm>
            <a:off x="6928973" y="2847702"/>
            <a:ext cx="3606800" cy="14938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400" dirty="0"/>
              <a:t>ohne Bias!</a:t>
            </a:r>
          </a:p>
        </p:txBody>
      </p:sp>
    </p:spTree>
    <p:extLst>
      <p:ext uri="{BB962C8B-B14F-4D97-AF65-F5344CB8AC3E}">
        <p14:creationId xmlns:p14="http://schemas.microsoft.com/office/powerpoint/2010/main" val="1043250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7CCB92F-3CE6-27C6-DC01-3E3AF4809E47}"/>
              </a:ext>
            </a:extLst>
          </p:cNvPr>
          <p:cNvSpPr>
            <a:spLocks noGrp="1"/>
          </p:cNvSpPr>
          <p:nvPr>
            <p:ph type="ftr" sz="quarter" idx="11"/>
          </p:nvPr>
        </p:nvSpPr>
        <p:spPr/>
        <p:txBody>
          <a:bodyPr/>
          <a:lstStyle/>
          <a:p>
            <a:r>
              <a:rPr lang="de-DE"/>
              <a:t>Seminarkurs KI – gesell. – Trainingsdaten</a:t>
            </a:r>
            <a:endParaRPr lang="de-DE" dirty="0"/>
          </a:p>
        </p:txBody>
      </p:sp>
      <p:sp>
        <p:nvSpPr>
          <p:cNvPr id="3" name="Foliennummernplatzhalter 2">
            <a:extLst>
              <a:ext uri="{FF2B5EF4-FFF2-40B4-BE49-F238E27FC236}">
                <a16:creationId xmlns:a16="http://schemas.microsoft.com/office/drawing/2014/main" id="{BF8711B0-DADB-F75C-0275-EA491BA624B7}"/>
              </a:ext>
            </a:extLst>
          </p:cNvPr>
          <p:cNvSpPr>
            <a:spLocks noGrp="1"/>
          </p:cNvSpPr>
          <p:nvPr>
            <p:ph type="sldNum" sz="quarter" idx="12"/>
          </p:nvPr>
        </p:nvSpPr>
        <p:spPr/>
        <p:txBody>
          <a:bodyPr/>
          <a:lstStyle/>
          <a:p>
            <a:fld id="{38C8B667-3734-4FD9-9F7F-A4B0DFB430C1}" type="slidenum">
              <a:rPr lang="de-DE" smtClean="0"/>
              <a:t>6</a:t>
            </a:fld>
            <a:endParaRPr lang="de-DE"/>
          </a:p>
        </p:txBody>
      </p:sp>
      <p:sp>
        <p:nvSpPr>
          <p:cNvPr id="4" name="Titel 3">
            <a:extLst>
              <a:ext uri="{FF2B5EF4-FFF2-40B4-BE49-F238E27FC236}">
                <a16:creationId xmlns:a16="http://schemas.microsoft.com/office/drawing/2014/main" id="{B3FB839F-A5D8-C56D-0FC3-331296DBFA81}"/>
              </a:ext>
            </a:extLst>
          </p:cNvPr>
          <p:cNvSpPr>
            <a:spLocks noGrp="1"/>
          </p:cNvSpPr>
          <p:nvPr>
            <p:ph type="title"/>
          </p:nvPr>
        </p:nvSpPr>
        <p:spPr/>
        <p:txBody>
          <a:bodyPr/>
          <a:lstStyle/>
          <a:p>
            <a:r>
              <a:rPr lang="de-DE" dirty="0"/>
              <a:t>Korrekte Daten</a:t>
            </a:r>
          </a:p>
        </p:txBody>
      </p:sp>
      <p:sp>
        <p:nvSpPr>
          <p:cNvPr id="5" name="Inhaltsplatzhalter 4">
            <a:extLst>
              <a:ext uri="{FF2B5EF4-FFF2-40B4-BE49-F238E27FC236}">
                <a16:creationId xmlns:a16="http://schemas.microsoft.com/office/drawing/2014/main" id="{388FA842-0B62-EABA-6A80-EFBB83268536}"/>
              </a:ext>
            </a:extLst>
          </p:cNvPr>
          <p:cNvSpPr>
            <a:spLocks noGrp="1"/>
          </p:cNvSpPr>
          <p:nvPr>
            <p:ph idx="13"/>
          </p:nvPr>
        </p:nvSpPr>
        <p:spPr/>
        <p:txBody>
          <a:bodyPr/>
          <a:lstStyle/>
          <a:p>
            <a:pPr marL="342900" indent="-342900">
              <a:spcAft>
                <a:spcPts val="0"/>
              </a:spcAft>
              <a:buFont typeface="Arial" panose="020B0604020202020204" pitchFamily="34" charset="0"/>
              <a:buChar char="•"/>
            </a:pPr>
            <a:r>
              <a:rPr lang="de-DE" dirty="0"/>
              <a:t>keine Fehler in Daten</a:t>
            </a:r>
          </a:p>
          <a:p>
            <a:pPr marL="630903" lvl="1" indent="-342900">
              <a:buFont typeface="Arial" panose="020B0604020202020204" pitchFamily="34" charset="0"/>
              <a:buChar char="•"/>
            </a:pPr>
            <a:r>
              <a:rPr lang="de-DE" dirty="0"/>
              <a:t>Keine falschen Werte</a:t>
            </a:r>
          </a:p>
          <a:p>
            <a:pPr marL="630903" lvl="1" indent="-342900">
              <a:buFont typeface="Arial" panose="020B0604020202020204" pitchFamily="34" charset="0"/>
              <a:buChar char="•"/>
            </a:pPr>
            <a:r>
              <a:rPr lang="de-DE" dirty="0"/>
              <a:t>Keine falschen Label</a:t>
            </a:r>
          </a:p>
          <a:p>
            <a:pPr marL="342900" indent="-342900">
              <a:buFont typeface="Arial" panose="020B0604020202020204" pitchFamily="34" charset="0"/>
              <a:buChar char="•"/>
            </a:pPr>
            <a:endParaRPr lang="de-DE" dirty="0"/>
          </a:p>
        </p:txBody>
      </p:sp>
      <p:pic>
        <p:nvPicPr>
          <p:cNvPr id="6" name="Picture 6">
            <a:extLst>
              <a:ext uri="{FF2B5EF4-FFF2-40B4-BE49-F238E27FC236}">
                <a16:creationId xmlns:a16="http://schemas.microsoft.com/office/drawing/2014/main" id="{A2B1B318-EC1B-C09F-68EC-C7E5F069F8AE}"/>
              </a:ext>
            </a:extLst>
          </p:cNvPr>
          <p:cNvPicPr>
            <a:picLocks noChangeAspect="1"/>
          </p:cNvPicPr>
          <p:nvPr/>
        </p:nvPicPr>
        <p:blipFill>
          <a:blip r:embed="rId2"/>
          <a:stretch>
            <a:fillRect/>
          </a:stretch>
        </p:blipFill>
        <p:spPr>
          <a:xfrm>
            <a:off x="7578876" y="2057400"/>
            <a:ext cx="2743200" cy="2743200"/>
          </a:xfrm>
          <a:prstGeom prst="rect">
            <a:avLst/>
          </a:prstGeom>
        </p:spPr>
      </p:pic>
      <p:sp>
        <p:nvSpPr>
          <p:cNvPr id="7" name="TextBox 6">
            <a:extLst>
              <a:ext uri="{FF2B5EF4-FFF2-40B4-BE49-F238E27FC236}">
                <a16:creationId xmlns:a16="http://schemas.microsoft.com/office/drawing/2014/main" id="{C9ABA2DE-16AD-18C8-7D70-D7C52478B1F5}"/>
              </a:ext>
            </a:extLst>
          </p:cNvPr>
          <p:cNvSpPr txBox="1"/>
          <p:nvPr/>
        </p:nvSpPr>
        <p:spPr>
          <a:xfrm>
            <a:off x="7574642" y="485019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0000"/>
                </a:solidFill>
                <a:cs typeface="Arial"/>
              </a:rPr>
              <a:t>Birne</a:t>
            </a:r>
          </a:p>
        </p:txBody>
      </p:sp>
      <p:sp>
        <p:nvSpPr>
          <p:cNvPr id="8" name="TextBox 7">
            <a:extLst>
              <a:ext uri="{FF2B5EF4-FFF2-40B4-BE49-F238E27FC236}">
                <a16:creationId xmlns:a16="http://schemas.microsoft.com/office/drawing/2014/main" id="{A817AE78-B90E-FA6E-FEBD-F22F15CF0334}"/>
              </a:ext>
            </a:extLst>
          </p:cNvPr>
          <p:cNvSpPr txBox="1"/>
          <p:nvPr/>
        </p:nvSpPr>
        <p:spPr>
          <a:xfrm>
            <a:off x="7574641" y="558799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00B050"/>
                </a:solidFill>
                <a:cs typeface="Arial"/>
              </a:rPr>
              <a:t>Apfel</a:t>
            </a:r>
            <a:endParaRPr lang="en-US">
              <a:solidFill>
                <a:srgbClr val="00B050"/>
              </a:solidFill>
              <a:cs typeface="Arial"/>
            </a:endParaRPr>
          </a:p>
        </p:txBody>
      </p:sp>
      <p:pic>
        <p:nvPicPr>
          <p:cNvPr id="12" name="Picture 12">
            <a:extLst>
              <a:ext uri="{FF2B5EF4-FFF2-40B4-BE49-F238E27FC236}">
                <a16:creationId xmlns:a16="http://schemas.microsoft.com/office/drawing/2014/main" id="{2B003AD2-C8C9-0252-D607-2AEAC1F46C74}"/>
              </a:ext>
            </a:extLst>
          </p:cNvPr>
          <p:cNvPicPr>
            <a:picLocks noChangeAspect="1"/>
          </p:cNvPicPr>
          <p:nvPr/>
        </p:nvPicPr>
        <p:blipFill>
          <a:blip r:embed="rId3"/>
          <a:stretch>
            <a:fillRect/>
          </a:stretch>
        </p:blipFill>
        <p:spPr>
          <a:xfrm>
            <a:off x="9521371" y="5487609"/>
            <a:ext cx="720877" cy="720877"/>
          </a:xfrm>
          <a:prstGeom prst="rect">
            <a:avLst/>
          </a:prstGeom>
        </p:spPr>
      </p:pic>
      <p:pic>
        <p:nvPicPr>
          <p:cNvPr id="13" name="Picture 13">
            <a:extLst>
              <a:ext uri="{FF2B5EF4-FFF2-40B4-BE49-F238E27FC236}">
                <a16:creationId xmlns:a16="http://schemas.microsoft.com/office/drawing/2014/main" id="{D754F9FD-CC87-39B3-5549-073A413E928D}"/>
              </a:ext>
            </a:extLst>
          </p:cNvPr>
          <p:cNvPicPr>
            <a:picLocks noChangeAspect="1"/>
          </p:cNvPicPr>
          <p:nvPr/>
        </p:nvPicPr>
        <p:blipFill>
          <a:blip r:embed="rId4"/>
          <a:stretch>
            <a:fillRect/>
          </a:stretch>
        </p:blipFill>
        <p:spPr>
          <a:xfrm>
            <a:off x="9521370" y="4749800"/>
            <a:ext cx="720877" cy="720877"/>
          </a:xfrm>
          <a:prstGeom prst="rect">
            <a:avLst/>
          </a:prstGeom>
        </p:spPr>
      </p:pic>
    </p:spTree>
    <p:extLst>
      <p:ext uri="{BB962C8B-B14F-4D97-AF65-F5344CB8AC3E}">
        <p14:creationId xmlns:p14="http://schemas.microsoft.com/office/powerpoint/2010/main" val="75015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7CCB92F-3CE6-27C6-DC01-3E3AF4809E47}"/>
              </a:ext>
            </a:extLst>
          </p:cNvPr>
          <p:cNvSpPr>
            <a:spLocks noGrp="1"/>
          </p:cNvSpPr>
          <p:nvPr>
            <p:ph type="ftr" sz="quarter" idx="11"/>
          </p:nvPr>
        </p:nvSpPr>
        <p:spPr/>
        <p:txBody>
          <a:bodyPr/>
          <a:lstStyle/>
          <a:p>
            <a:r>
              <a:rPr lang="de-DE"/>
              <a:t>Seminarkurs KI – gesell. – Trainingsdaten</a:t>
            </a:r>
            <a:endParaRPr lang="de-DE" dirty="0"/>
          </a:p>
        </p:txBody>
      </p:sp>
      <p:sp>
        <p:nvSpPr>
          <p:cNvPr id="3" name="Foliennummernplatzhalter 2">
            <a:extLst>
              <a:ext uri="{FF2B5EF4-FFF2-40B4-BE49-F238E27FC236}">
                <a16:creationId xmlns:a16="http://schemas.microsoft.com/office/drawing/2014/main" id="{BF8711B0-DADB-F75C-0275-EA491BA624B7}"/>
              </a:ext>
            </a:extLst>
          </p:cNvPr>
          <p:cNvSpPr>
            <a:spLocks noGrp="1"/>
          </p:cNvSpPr>
          <p:nvPr>
            <p:ph type="sldNum" sz="quarter" idx="12"/>
          </p:nvPr>
        </p:nvSpPr>
        <p:spPr/>
        <p:txBody>
          <a:bodyPr/>
          <a:lstStyle/>
          <a:p>
            <a:fld id="{38C8B667-3734-4FD9-9F7F-A4B0DFB430C1}" type="slidenum">
              <a:rPr lang="de-DE" smtClean="0"/>
              <a:t>7</a:t>
            </a:fld>
            <a:endParaRPr lang="de-DE"/>
          </a:p>
        </p:txBody>
      </p:sp>
      <p:sp>
        <p:nvSpPr>
          <p:cNvPr id="4" name="Titel 3">
            <a:extLst>
              <a:ext uri="{FF2B5EF4-FFF2-40B4-BE49-F238E27FC236}">
                <a16:creationId xmlns:a16="http://schemas.microsoft.com/office/drawing/2014/main" id="{B3FB839F-A5D8-C56D-0FC3-331296DBFA81}"/>
              </a:ext>
            </a:extLst>
          </p:cNvPr>
          <p:cNvSpPr>
            <a:spLocks noGrp="1"/>
          </p:cNvSpPr>
          <p:nvPr>
            <p:ph type="title"/>
          </p:nvPr>
        </p:nvSpPr>
        <p:spPr/>
        <p:txBody>
          <a:bodyPr/>
          <a:lstStyle/>
          <a:p>
            <a:r>
              <a:rPr lang="de-DE" dirty="0"/>
              <a:t>Diverse Daten</a:t>
            </a:r>
          </a:p>
        </p:txBody>
      </p:sp>
      <p:sp>
        <p:nvSpPr>
          <p:cNvPr id="5" name="Inhaltsplatzhalter 4">
            <a:extLst>
              <a:ext uri="{FF2B5EF4-FFF2-40B4-BE49-F238E27FC236}">
                <a16:creationId xmlns:a16="http://schemas.microsoft.com/office/drawing/2014/main" id="{388FA842-0B62-EABA-6A80-EFBB83268536}"/>
              </a:ext>
            </a:extLst>
          </p:cNvPr>
          <p:cNvSpPr>
            <a:spLocks noGrp="1"/>
          </p:cNvSpPr>
          <p:nvPr>
            <p:ph idx="13"/>
          </p:nvPr>
        </p:nvSpPr>
        <p:spPr/>
        <p:txBody>
          <a:bodyPr/>
          <a:lstStyle/>
          <a:p>
            <a:pPr marL="342900" indent="-342900">
              <a:spcAft>
                <a:spcPts val="0"/>
              </a:spcAft>
              <a:buFont typeface="Arial" panose="020B0604020202020204" pitchFamily="34" charset="0"/>
              <a:buChar char="•"/>
            </a:pPr>
            <a:r>
              <a:rPr lang="de-DE" dirty="0"/>
              <a:t>gleichmäßig verteilt?</a:t>
            </a:r>
          </a:p>
          <a:p>
            <a:pPr marL="342900" indent="-342900">
              <a:spcAft>
                <a:spcPts val="0"/>
              </a:spcAft>
              <a:buFont typeface="Arial" panose="020B0604020202020204" pitchFamily="34" charset="0"/>
              <a:buChar char="•"/>
            </a:pPr>
            <a:r>
              <a:rPr lang="de-DE" dirty="0"/>
              <a:t>Beispiel Gesichtserkennung, ähnlich viele Bilder von</a:t>
            </a:r>
          </a:p>
          <a:p>
            <a:pPr marL="630903" lvl="1" indent="-342900">
              <a:buFont typeface="Arial" panose="020B0604020202020204" pitchFamily="34" charset="0"/>
              <a:buChar char="•"/>
            </a:pPr>
            <a:r>
              <a:rPr lang="de-DE" dirty="0"/>
              <a:t>Männern und Frauen</a:t>
            </a:r>
          </a:p>
          <a:p>
            <a:pPr marL="630903" lvl="1" indent="-342900">
              <a:buFont typeface="Arial" panose="020B0604020202020204" pitchFamily="34" charset="0"/>
              <a:buChar char="•"/>
            </a:pPr>
            <a:r>
              <a:rPr lang="de-DE" dirty="0"/>
              <a:t>Verschiedenen Hautfarben</a:t>
            </a:r>
          </a:p>
          <a:p>
            <a:pPr marL="342900" indent="-342900">
              <a:buFont typeface="Arial" panose="020B0604020202020204" pitchFamily="34" charset="0"/>
              <a:buChar char="•"/>
            </a:pPr>
            <a:endParaRPr lang="de-DE" dirty="0"/>
          </a:p>
        </p:txBody>
      </p:sp>
      <p:pic>
        <p:nvPicPr>
          <p:cNvPr id="7" name="Grafik 6" descr="Alter Mann mit weißem Bart">
            <a:extLst>
              <a:ext uri="{FF2B5EF4-FFF2-40B4-BE49-F238E27FC236}">
                <a16:creationId xmlns:a16="http://schemas.microsoft.com/office/drawing/2014/main" id="{7765B99F-A1CE-D63A-4EC4-D2410EAB7B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5702" y="3786891"/>
            <a:ext cx="1350000" cy="900000"/>
          </a:xfrm>
          <a:prstGeom prst="rect">
            <a:avLst/>
          </a:prstGeom>
        </p:spPr>
      </p:pic>
      <p:pic>
        <p:nvPicPr>
          <p:cNvPr id="11" name="Grafik 10" descr="Grauhaariger Mann im Gewächshaus">
            <a:extLst>
              <a:ext uri="{FF2B5EF4-FFF2-40B4-BE49-F238E27FC236}">
                <a16:creationId xmlns:a16="http://schemas.microsoft.com/office/drawing/2014/main" id="{2126C6D7-7B04-88A5-4166-AE205F1138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5702" y="4905562"/>
            <a:ext cx="1350000" cy="900000"/>
          </a:xfrm>
          <a:prstGeom prst="rect">
            <a:avLst/>
          </a:prstGeom>
        </p:spPr>
      </p:pic>
      <p:pic>
        <p:nvPicPr>
          <p:cNvPr id="13" name="Grafik 12" descr="Lächelnder Mann beim Feiern">
            <a:extLst>
              <a:ext uri="{FF2B5EF4-FFF2-40B4-BE49-F238E27FC236}">
                <a16:creationId xmlns:a16="http://schemas.microsoft.com/office/drawing/2014/main" id="{FBBFC8C1-4D15-F86F-B897-06F02DA4BD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95" y="3786891"/>
            <a:ext cx="1350000" cy="900000"/>
          </a:xfrm>
          <a:prstGeom prst="rect">
            <a:avLst/>
          </a:prstGeom>
        </p:spPr>
      </p:pic>
      <p:pic>
        <p:nvPicPr>
          <p:cNvPr id="17" name="Grafik 16" descr="Frau, die ihren Atem anhält">
            <a:extLst>
              <a:ext uri="{FF2B5EF4-FFF2-40B4-BE49-F238E27FC236}">
                <a16:creationId xmlns:a16="http://schemas.microsoft.com/office/drawing/2014/main" id="{8EDE9348-885D-BBDF-5FF4-EB18DCA720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1971" y="4917051"/>
            <a:ext cx="1349329" cy="900000"/>
          </a:xfrm>
          <a:prstGeom prst="rect">
            <a:avLst/>
          </a:prstGeom>
        </p:spPr>
      </p:pic>
      <p:pic>
        <p:nvPicPr>
          <p:cNvPr id="19" name="Grafik 18" descr="Fachkraft, die in einem Lager steht">
            <a:extLst>
              <a:ext uri="{FF2B5EF4-FFF2-40B4-BE49-F238E27FC236}">
                <a16:creationId xmlns:a16="http://schemas.microsoft.com/office/drawing/2014/main" id="{1CDACB1B-37AB-D761-D658-D1B690157B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7335" y="3786891"/>
            <a:ext cx="1350330" cy="900000"/>
          </a:xfrm>
          <a:prstGeom prst="rect">
            <a:avLst/>
          </a:prstGeom>
        </p:spPr>
      </p:pic>
      <p:pic>
        <p:nvPicPr>
          <p:cNvPr id="21" name="Grafik 20" descr="Lächelnde Person">
            <a:extLst>
              <a:ext uri="{FF2B5EF4-FFF2-40B4-BE49-F238E27FC236}">
                <a16:creationId xmlns:a16="http://schemas.microsoft.com/office/drawing/2014/main" id="{60F1CF68-5A0A-5CE8-8596-9E9E0BBE86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1300" y="3786891"/>
            <a:ext cx="1350000" cy="900000"/>
          </a:xfrm>
          <a:prstGeom prst="rect">
            <a:avLst/>
          </a:prstGeom>
        </p:spPr>
      </p:pic>
      <p:pic>
        <p:nvPicPr>
          <p:cNvPr id="23" name="Grafik 22" descr="Portrait eines Manns in dunkelgrünem Hemd">
            <a:extLst>
              <a:ext uri="{FF2B5EF4-FFF2-40B4-BE49-F238E27FC236}">
                <a16:creationId xmlns:a16="http://schemas.microsoft.com/office/drawing/2014/main" id="{3780224E-7797-F397-0B56-865A2A7482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29595" y="4905562"/>
            <a:ext cx="1350000" cy="900000"/>
          </a:xfrm>
          <a:prstGeom prst="rect">
            <a:avLst/>
          </a:prstGeom>
        </p:spPr>
      </p:pic>
      <p:pic>
        <p:nvPicPr>
          <p:cNvPr id="25" name="Grafik 24" descr="Porträt einer lächelnden Geschäftsfrau">
            <a:extLst>
              <a:ext uri="{FF2B5EF4-FFF2-40B4-BE49-F238E27FC236}">
                <a16:creationId xmlns:a16="http://schemas.microsoft.com/office/drawing/2014/main" id="{01BDC3FB-7359-FB21-58A2-A870F9D5AD0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7335" y="4905562"/>
            <a:ext cx="1350000" cy="900000"/>
          </a:xfrm>
          <a:prstGeom prst="rect">
            <a:avLst/>
          </a:prstGeom>
        </p:spPr>
      </p:pic>
    </p:spTree>
    <p:extLst>
      <p:ext uri="{BB962C8B-B14F-4D97-AF65-F5344CB8AC3E}">
        <p14:creationId xmlns:p14="http://schemas.microsoft.com/office/powerpoint/2010/main" val="106771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7CCB92F-3CE6-27C6-DC01-3E3AF4809E47}"/>
              </a:ext>
            </a:extLst>
          </p:cNvPr>
          <p:cNvSpPr>
            <a:spLocks noGrp="1"/>
          </p:cNvSpPr>
          <p:nvPr>
            <p:ph type="ftr" sz="quarter" idx="11"/>
          </p:nvPr>
        </p:nvSpPr>
        <p:spPr/>
        <p:txBody>
          <a:bodyPr/>
          <a:lstStyle/>
          <a:p>
            <a:r>
              <a:rPr lang="de-DE"/>
              <a:t>Seminarkurs KI – gesell. – Trainingsdaten</a:t>
            </a:r>
            <a:endParaRPr lang="de-DE" dirty="0"/>
          </a:p>
        </p:txBody>
      </p:sp>
      <p:sp>
        <p:nvSpPr>
          <p:cNvPr id="3" name="Foliennummernplatzhalter 2">
            <a:extLst>
              <a:ext uri="{FF2B5EF4-FFF2-40B4-BE49-F238E27FC236}">
                <a16:creationId xmlns:a16="http://schemas.microsoft.com/office/drawing/2014/main" id="{BF8711B0-DADB-F75C-0275-EA491BA624B7}"/>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B3FB839F-A5D8-C56D-0FC3-331296DBFA81}"/>
              </a:ext>
            </a:extLst>
          </p:cNvPr>
          <p:cNvSpPr>
            <a:spLocks noGrp="1"/>
          </p:cNvSpPr>
          <p:nvPr>
            <p:ph type="title"/>
          </p:nvPr>
        </p:nvSpPr>
        <p:spPr/>
        <p:txBody>
          <a:bodyPr/>
          <a:lstStyle/>
          <a:p>
            <a:r>
              <a:rPr lang="de-DE" dirty="0"/>
              <a:t>Vollständige Daten</a:t>
            </a:r>
          </a:p>
        </p:txBody>
      </p:sp>
      <p:sp>
        <p:nvSpPr>
          <p:cNvPr id="5" name="Inhaltsplatzhalter 4">
            <a:extLst>
              <a:ext uri="{FF2B5EF4-FFF2-40B4-BE49-F238E27FC236}">
                <a16:creationId xmlns:a16="http://schemas.microsoft.com/office/drawing/2014/main" id="{388FA842-0B62-EABA-6A80-EFBB83268536}"/>
              </a:ext>
            </a:extLst>
          </p:cNvPr>
          <p:cNvSpPr>
            <a:spLocks noGrp="1"/>
          </p:cNvSpPr>
          <p:nvPr>
            <p:ph idx="13"/>
          </p:nvPr>
        </p:nvSpPr>
        <p:spPr/>
        <p:txBody>
          <a:bodyPr/>
          <a:lstStyle/>
          <a:p>
            <a:pPr marL="342900" indent="-342900">
              <a:spcAft>
                <a:spcPts val="0"/>
              </a:spcAft>
              <a:buFont typeface="Arial" panose="020B0604020202020204" pitchFamily="34" charset="0"/>
              <a:buChar char="•"/>
            </a:pPr>
            <a:r>
              <a:rPr lang="de-DE" dirty="0"/>
              <a:t>alle Anwendungsfälle abgedeckt? Beispiel Gesichtserkennung:</a:t>
            </a:r>
          </a:p>
          <a:p>
            <a:pPr marL="630903" lvl="1" indent="-342900">
              <a:buFont typeface="Arial" panose="020B0604020202020204" pitchFamily="34" charset="0"/>
              <a:buChar char="•"/>
            </a:pPr>
            <a:r>
              <a:rPr lang="de-DE" dirty="0"/>
              <a:t>verschiedene Winkel</a:t>
            </a:r>
          </a:p>
          <a:p>
            <a:pPr marL="630903" lvl="1" indent="-342900">
              <a:buFont typeface="Arial" panose="020B0604020202020204" pitchFamily="34" charset="0"/>
              <a:buChar char="•"/>
            </a:pPr>
            <a:endParaRPr lang="de-DE" dirty="0"/>
          </a:p>
          <a:p>
            <a:pPr lvl="1" indent="0">
              <a:buNone/>
            </a:pPr>
            <a:endParaRPr lang="de-DE" dirty="0"/>
          </a:p>
          <a:p>
            <a:pPr marL="630903" lvl="1" indent="-342900">
              <a:buFont typeface="Arial" panose="020B0604020202020204" pitchFamily="34" charset="0"/>
              <a:buChar char="•"/>
            </a:pPr>
            <a:r>
              <a:rPr lang="de-DE" dirty="0"/>
              <a:t>mehrere Personen und einzelne Personen</a:t>
            </a:r>
          </a:p>
          <a:p>
            <a:pPr marL="630903" lvl="1" indent="-342900">
              <a:buFont typeface="Arial" panose="020B0604020202020204" pitchFamily="34" charset="0"/>
              <a:buChar char="•"/>
            </a:pPr>
            <a:endParaRPr lang="de-DE" dirty="0"/>
          </a:p>
          <a:p>
            <a:pPr marL="630903" lvl="1" indent="-342900">
              <a:buFont typeface="Arial" panose="020B0604020202020204" pitchFamily="34" charset="0"/>
              <a:buChar char="•"/>
            </a:pPr>
            <a:endParaRPr lang="de-DE" dirty="0"/>
          </a:p>
          <a:p>
            <a:pPr marL="630903" lvl="1" indent="-342900">
              <a:spcAft>
                <a:spcPts val="1800"/>
              </a:spcAft>
              <a:buFont typeface="Arial" panose="020B0604020202020204" pitchFamily="34" charset="0"/>
              <a:buChar char="•"/>
            </a:pPr>
            <a:r>
              <a:rPr lang="de-DE" dirty="0"/>
              <a:t>Vollständige Gesichter und Teile von Gesichtern (Bärte, Brillen, Masken, Hände)</a:t>
            </a:r>
          </a:p>
          <a:p>
            <a:pPr marL="342900" indent="-342900">
              <a:buFont typeface="Arial" panose="020B0604020202020204" pitchFamily="34" charset="0"/>
              <a:buChar char="•"/>
            </a:pPr>
            <a:endParaRPr lang="de-DE" dirty="0"/>
          </a:p>
        </p:txBody>
      </p:sp>
      <p:pic>
        <p:nvPicPr>
          <p:cNvPr id="9" name="Grafik 8" descr="Bärtiger, kahlköpfiger Mann, der wegschaut">
            <a:extLst>
              <a:ext uri="{FF2B5EF4-FFF2-40B4-BE49-F238E27FC236}">
                <a16:creationId xmlns:a16="http://schemas.microsoft.com/office/drawing/2014/main" id="{1F1156DE-9B79-96FE-A466-EC6CCF89DD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040" y="2807624"/>
            <a:ext cx="1350000" cy="900000"/>
          </a:xfrm>
          <a:prstGeom prst="rect">
            <a:avLst/>
          </a:prstGeom>
        </p:spPr>
      </p:pic>
      <p:pic>
        <p:nvPicPr>
          <p:cNvPr id="11" name="Grafik 10" descr="Gesicht einer Frau">
            <a:extLst>
              <a:ext uri="{FF2B5EF4-FFF2-40B4-BE49-F238E27FC236}">
                <a16:creationId xmlns:a16="http://schemas.microsoft.com/office/drawing/2014/main" id="{0C2BC9F8-C24A-B5F0-3E74-4C1CA0FE37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9324" y="2807624"/>
            <a:ext cx="1316837" cy="900000"/>
          </a:xfrm>
          <a:prstGeom prst="rect">
            <a:avLst/>
          </a:prstGeom>
        </p:spPr>
      </p:pic>
      <p:pic>
        <p:nvPicPr>
          <p:cNvPr id="13" name="Grafik 12" descr="Frau trägt Feuchtigkeitslotion auf das Gesicht auf">
            <a:extLst>
              <a:ext uri="{FF2B5EF4-FFF2-40B4-BE49-F238E27FC236}">
                <a16:creationId xmlns:a16="http://schemas.microsoft.com/office/drawing/2014/main" id="{862FD49F-5035-5E96-4B2C-0DAEF9CEDB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6014" y="2807624"/>
            <a:ext cx="1348157" cy="900000"/>
          </a:xfrm>
          <a:prstGeom prst="rect">
            <a:avLst/>
          </a:prstGeom>
        </p:spPr>
      </p:pic>
      <p:pic>
        <p:nvPicPr>
          <p:cNvPr id="15" name="Grafik 14" descr="Person, die Augen-Make-up aufträgt">
            <a:extLst>
              <a:ext uri="{FF2B5EF4-FFF2-40B4-BE49-F238E27FC236}">
                <a16:creationId xmlns:a16="http://schemas.microsoft.com/office/drawing/2014/main" id="{7752CF5B-C2D7-1CE6-1BF7-87C3A0F608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0791" y="2807624"/>
            <a:ext cx="1350000" cy="900000"/>
          </a:xfrm>
          <a:prstGeom prst="rect">
            <a:avLst/>
          </a:prstGeom>
        </p:spPr>
      </p:pic>
      <p:pic>
        <p:nvPicPr>
          <p:cNvPr id="17" name="Grafik 16" descr="Frau, die ihren Atem anhält">
            <a:extLst>
              <a:ext uri="{FF2B5EF4-FFF2-40B4-BE49-F238E27FC236}">
                <a16:creationId xmlns:a16="http://schemas.microsoft.com/office/drawing/2014/main" id="{44E2CFF8-2304-AA16-0148-7E6BE23E72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09394" y="2807624"/>
            <a:ext cx="1349329" cy="900000"/>
          </a:xfrm>
          <a:prstGeom prst="rect">
            <a:avLst/>
          </a:prstGeom>
        </p:spPr>
      </p:pic>
      <p:pic>
        <p:nvPicPr>
          <p:cNvPr id="19" name="Grafik 18" descr="Kreis lächelnder Gesichter von Kindern, deren Köpfe zusammen nach unten schauen und sie passende Sporthemden tragen">
            <a:extLst>
              <a:ext uri="{FF2B5EF4-FFF2-40B4-BE49-F238E27FC236}">
                <a16:creationId xmlns:a16="http://schemas.microsoft.com/office/drawing/2014/main" id="{09715B81-8F80-14C6-DB2C-C23F301C5D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02133" y="4138615"/>
            <a:ext cx="1348658" cy="900000"/>
          </a:xfrm>
          <a:prstGeom prst="rect">
            <a:avLst/>
          </a:prstGeom>
        </p:spPr>
      </p:pic>
      <p:pic>
        <p:nvPicPr>
          <p:cNvPr id="21" name="Grafik 20" descr="Älterer Herr im Garten">
            <a:extLst>
              <a:ext uri="{FF2B5EF4-FFF2-40B4-BE49-F238E27FC236}">
                <a16:creationId xmlns:a16="http://schemas.microsoft.com/office/drawing/2014/main" id="{41ABC187-2230-C3A1-21F5-C79EA2B244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02438" y="4138615"/>
            <a:ext cx="1350000" cy="900000"/>
          </a:xfrm>
          <a:prstGeom prst="rect">
            <a:avLst/>
          </a:prstGeom>
        </p:spPr>
      </p:pic>
      <p:pic>
        <p:nvPicPr>
          <p:cNvPr id="23" name="Grafik 22" descr="Mann mit Gesichtsbehaarung">
            <a:extLst>
              <a:ext uri="{FF2B5EF4-FFF2-40B4-BE49-F238E27FC236}">
                <a16:creationId xmlns:a16="http://schemas.microsoft.com/office/drawing/2014/main" id="{E64B2B88-B980-86D9-CC25-84B2A63A01E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7345" y="4141101"/>
            <a:ext cx="1350000" cy="900000"/>
          </a:xfrm>
          <a:prstGeom prst="rect">
            <a:avLst/>
          </a:prstGeom>
        </p:spPr>
      </p:pic>
      <p:pic>
        <p:nvPicPr>
          <p:cNvPr id="25" name="Grafik 24" descr="Lehrer, der der Klasse Geräte praktisch erklärt">
            <a:extLst>
              <a:ext uri="{FF2B5EF4-FFF2-40B4-BE49-F238E27FC236}">
                <a16:creationId xmlns:a16="http://schemas.microsoft.com/office/drawing/2014/main" id="{8E3A7C27-D56F-2B04-0ACC-34CAEABB96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6710" y="4138615"/>
            <a:ext cx="1350330" cy="900000"/>
          </a:xfrm>
          <a:prstGeom prst="rect">
            <a:avLst/>
          </a:prstGeom>
        </p:spPr>
      </p:pic>
      <p:pic>
        <p:nvPicPr>
          <p:cNvPr id="27" name="Grafik 26" descr="Junge mit Farbe im Gesicht">
            <a:extLst>
              <a:ext uri="{FF2B5EF4-FFF2-40B4-BE49-F238E27FC236}">
                <a16:creationId xmlns:a16="http://schemas.microsoft.com/office/drawing/2014/main" id="{435F78C9-41E0-EA61-2A01-B8DF14BD3DD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02438" y="5469606"/>
            <a:ext cx="1348658" cy="900000"/>
          </a:xfrm>
          <a:prstGeom prst="rect">
            <a:avLst/>
          </a:prstGeom>
        </p:spPr>
      </p:pic>
      <p:pic>
        <p:nvPicPr>
          <p:cNvPr id="29" name="Grafik 28" descr="Porträt eines Mannes mit geschlossenen Augen">
            <a:extLst>
              <a:ext uri="{FF2B5EF4-FFF2-40B4-BE49-F238E27FC236}">
                <a16:creationId xmlns:a16="http://schemas.microsoft.com/office/drawing/2014/main" id="{C67A1D02-6FDB-4A96-43D7-8B5F2261F17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15282" y="5478996"/>
            <a:ext cx="1350000" cy="900000"/>
          </a:xfrm>
          <a:prstGeom prst="rect">
            <a:avLst/>
          </a:prstGeom>
        </p:spPr>
      </p:pic>
      <p:pic>
        <p:nvPicPr>
          <p:cNvPr id="31" name="Grafik 30" descr="Chirurgin und Kolleg*innen im Operationssaal">
            <a:extLst>
              <a:ext uri="{FF2B5EF4-FFF2-40B4-BE49-F238E27FC236}">
                <a16:creationId xmlns:a16="http://schemas.microsoft.com/office/drawing/2014/main" id="{EA0AEF93-A7F2-F9A8-FE40-F72C830128B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86161" y="5479427"/>
            <a:ext cx="1350000" cy="900000"/>
          </a:xfrm>
          <a:prstGeom prst="rect">
            <a:avLst/>
          </a:prstGeom>
        </p:spPr>
      </p:pic>
      <p:pic>
        <p:nvPicPr>
          <p:cNvPr id="33" name="Grafik 32" descr="Laufender Mann, der Kopfhörer trägt">
            <a:extLst>
              <a:ext uri="{FF2B5EF4-FFF2-40B4-BE49-F238E27FC236}">
                <a16:creationId xmlns:a16="http://schemas.microsoft.com/office/drawing/2014/main" id="{4BF6A41C-7A3A-421A-0401-EF601C268C8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904085" y="4138615"/>
            <a:ext cx="1350000" cy="900000"/>
          </a:xfrm>
          <a:prstGeom prst="rect">
            <a:avLst/>
          </a:prstGeom>
        </p:spPr>
      </p:pic>
      <p:pic>
        <p:nvPicPr>
          <p:cNvPr id="35" name="Grafik 34" descr="Nahaufnahme einer lächelnden Frau mit Brille">
            <a:extLst>
              <a:ext uri="{FF2B5EF4-FFF2-40B4-BE49-F238E27FC236}">
                <a16:creationId xmlns:a16="http://schemas.microsoft.com/office/drawing/2014/main" id="{C8D1487B-FD5D-B57F-6A2E-D6075C47D0C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7790" y="5469606"/>
            <a:ext cx="1349250" cy="900000"/>
          </a:xfrm>
          <a:prstGeom prst="rect">
            <a:avLst/>
          </a:prstGeom>
        </p:spPr>
      </p:pic>
      <p:pic>
        <p:nvPicPr>
          <p:cNvPr id="37" name="Grafik 36" descr="Mann, der sich einen Schnurrbart wachsen lässt">
            <a:extLst>
              <a:ext uri="{FF2B5EF4-FFF2-40B4-BE49-F238E27FC236}">
                <a16:creationId xmlns:a16="http://schemas.microsoft.com/office/drawing/2014/main" id="{FCFB6ECC-EDE1-8C3B-206F-746AB566A8E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904085" y="5478996"/>
            <a:ext cx="1350000" cy="900000"/>
          </a:xfrm>
          <a:prstGeom prst="rect">
            <a:avLst/>
          </a:prstGeom>
        </p:spPr>
      </p:pic>
    </p:spTree>
    <p:extLst>
      <p:ext uri="{BB962C8B-B14F-4D97-AF65-F5344CB8AC3E}">
        <p14:creationId xmlns:p14="http://schemas.microsoft.com/office/powerpoint/2010/main" val="2961363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A602DD2-3779-9415-F73D-62E44E138510}"/>
              </a:ext>
            </a:extLst>
          </p:cNvPr>
          <p:cNvSpPr>
            <a:spLocks noGrp="1"/>
          </p:cNvSpPr>
          <p:nvPr>
            <p:ph type="ftr" sz="quarter" idx="11"/>
          </p:nvPr>
        </p:nvSpPr>
        <p:spPr/>
        <p:txBody>
          <a:bodyPr/>
          <a:lstStyle/>
          <a:p>
            <a:r>
              <a:rPr lang="de-DE"/>
              <a:t>Seminarkurs KI – gesell. – Trainingsdaten</a:t>
            </a:r>
            <a:endParaRPr lang="de-DE" dirty="0"/>
          </a:p>
        </p:txBody>
      </p:sp>
      <p:sp>
        <p:nvSpPr>
          <p:cNvPr id="3" name="Foliennummernplatzhalter 2">
            <a:extLst>
              <a:ext uri="{FF2B5EF4-FFF2-40B4-BE49-F238E27FC236}">
                <a16:creationId xmlns:a16="http://schemas.microsoft.com/office/drawing/2014/main" id="{7ABB23CC-153B-4A09-0F5A-03AE8D0289A1}"/>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C6EB5354-792E-8C83-69A7-5CDB3804BD33}"/>
              </a:ext>
            </a:extLst>
          </p:cNvPr>
          <p:cNvSpPr>
            <a:spLocks noGrp="1"/>
          </p:cNvSpPr>
          <p:nvPr>
            <p:ph type="title"/>
          </p:nvPr>
        </p:nvSpPr>
        <p:spPr/>
        <p:txBody>
          <a:bodyPr/>
          <a:lstStyle/>
          <a:p>
            <a:r>
              <a:rPr lang="de-DE" dirty="0"/>
              <a:t>Auswirkungen schlechte Datenqualität</a:t>
            </a:r>
          </a:p>
        </p:txBody>
      </p:sp>
      <p:sp>
        <p:nvSpPr>
          <p:cNvPr id="5" name="Inhaltsplatzhalter 4">
            <a:extLst>
              <a:ext uri="{FF2B5EF4-FFF2-40B4-BE49-F238E27FC236}">
                <a16:creationId xmlns:a16="http://schemas.microsoft.com/office/drawing/2014/main" id="{20105A0B-ECCD-9645-673B-526DE56C0B53}"/>
              </a:ext>
            </a:extLst>
          </p:cNvPr>
          <p:cNvSpPr>
            <a:spLocks noGrp="1"/>
          </p:cNvSpPr>
          <p:nvPr>
            <p:ph idx="13"/>
          </p:nvPr>
        </p:nvSpPr>
        <p:spPr/>
        <p:txBody>
          <a:bodyPr/>
          <a:lstStyle/>
          <a:p>
            <a:pPr marL="342900" indent="-342900">
              <a:buFont typeface="Arial" panose="020B0604020202020204" pitchFamily="34" charset="0"/>
              <a:buChar char="•"/>
            </a:pPr>
            <a:r>
              <a:rPr lang="de-DE" dirty="0"/>
              <a:t>falsche Vorhersagen</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spcAft>
                <a:spcPts val="0"/>
              </a:spcAft>
              <a:buFont typeface="Arial" panose="020B0604020202020204" pitchFamily="34" charset="0"/>
              <a:buChar char="•"/>
            </a:pPr>
            <a:r>
              <a:rPr lang="de-DE" dirty="0"/>
              <a:t>Beschränkte Nutzbarkeit</a:t>
            </a:r>
          </a:p>
          <a:p>
            <a:pPr marL="630903" lvl="1" indent="-342900">
              <a:buFont typeface="Arial" panose="020B0604020202020204" pitchFamily="34" charset="0"/>
              <a:buChar char="•"/>
            </a:pPr>
            <a:r>
              <a:rPr lang="de-DE" dirty="0"/>
              <a:t>z.B. nur frontale Bilder</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Diskriminierung</a:t>
            </a:r>
          </a:p>
        </p:txBody>
      </p:sp>
      <p:pic>
        <p:nvPicPr>
          <p:cNvPr id="7" name="Grafik 6" descr="Hund mit Hasenohrenkopfband">
            <a:extLst>
              <a:ext uri="{FF2B5EF4-FFF2-40B4-BE49-F238E27FC236}">
                <a16:creationId xmlns:a16="http://schemas.microsoft.com/office/drawing/2014/main" id="{770955EF-2647-2CD1-8FFF-CF36BDC86CC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684" t="9627" r="19618"/>
          <a:stretch/>
        </p:blipFill>
        <p:spPr>
          <a:xfrm>
            <a:off x="3788229" y="2033591"/>
            <a:ext cx="1724298" cy="1607317"/>
          </a:xfrm>
          <a:prstGeom prst="rect">
            <a:avLst/>
          </a:prstGeom>
        </p:spPr>
      </p:pic>
      <p:sp>
        <p:nvSpPr>
          <p:cNvPr id="8" name="Textfeld 7">
            <a:extLst>
              <a:ext uri="{FF2B5EF4-FFF2-40B4-BE49-F238E27FC236}">
                <a16:creationId xmlns:a16="http://schemas.microsoft.com/office/drawing/2014/main" id="{1C40A20D-EA70-3949-9508-FBF89FD5EA4D}"/>
              </a:ext>
            </a:extLst>
          </p:cNvPr>
          <p:cNvSpPr txBox="1"/>
          <p:nvPr/>
        </p:nvSpPr>
        <p:spPr>
          <a:xfrm>
            <a:off x="7306888" y="2514083"/>
            <a:ext cx="1341120" cy="646331"/>
          </a:xfrm>
          <a:prstGeom prst="rect">
            <a:avLst/>
          </a:prstGeom>
          <a:noFill/>
        </p:spPr>
        <p:txBody>
          <a:bodyPr wrap="square" rtlCol="0">
            <a:spAutoFit/>
          </a:bodyPr>
          <a:lstStyle/>
          <a:p>
            <a:r>
              <a:rPr lang="de-DE" sz="3600" dirty="0"/>
              <a:t>Hase</a:t>
            </a:r>
          </a:p>
        </p:txBody>
      </p:sp>
      <p:sp>
        <p:nvSpPr>
          <p:cNvPr id="9" name="Pfeil: nach rechts 8">
            <a:extLst>
              <a:ext uri="{FF2B5EF4-FFF2-40B4-BE49-F238E27FC236}">
                <a16:creationId xmlns:a16="http://schemas.microsoft.com/office/drawing/2014/main" id="{A2B0A413-DCE2-C6C7-E536-0AFFE7C327A5}"/>
              </a:ext>
            </a:extLst>
          </p:cNvPr>
          <p:cNvSpPr/>
          <p:nvPr/>
        </p:nvSpPr>
        <p:spPr>
          <a:xfrm>
            <a:off x="6199794" y="2565400"/>
            <a:ext cx="863600" cy="6223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descr="Alter Mann mit weißem Bart">
            <a:extLst>
              <a:ext uri="{FF2B5EF4-FFF2-40B4-BE49-F238E27FC236}">
                <a16:creationId xmlns:a16="http://schemas.microsoft.com/office/drawing/2014/main" id="{9E994329-BA31-07E6-7FE8-A84170FF12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3403" y="4138615"/>
            <a:ext cx="1350000" cy="900000"/>
          </a:xfrm>
          <a:prstGeom prst="rect">
            <a:avLst/>
          </a:prstGeom>
        </p:spPr>
      </p:pic>
      <p:pic>
        <p:nvPicPr>
          <p:cNvPr id="13" name="Grafik 12" descr="Porträt einer lächelnden Frau">
            <a:extLst>
              <a:ext uri="{FF2B5EF4-FFF2-40B4-BE49-F238E27FC236}">
                <a16:creationId xmlns:a16="http://schemas.microsoft.com/office/drawing/2014/main" id="{B79BB3A1-B843-620D-2CE8-6120C7D930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7667" y="4138615"/>
            <a:ext cx="1349325" cy="900000"/>
          </a:xfrm>
          <a:prstGeom prst="rect">
            <a:avLst/>
          </a:prstGeom>
        </p:spPr>
      </p:pic>
      <p:pic>
        <p:nvPicPr>
          <p:cNvPr id="15" name="Grafik 14" descr="Porträt einer lächelnden Frau">
            <a:extLst>
              <a:ext uri="{FF2B5EF4-FFF2-40B4-BE49-F238E27FC236}">
                <a16:creationId xmlns:a16="http://schemas.microsoft.com/office/drawing/2014/main" id="{EC5813AD-E2DD-D86C-8085-AA9AEC1C3F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5258" y="4138615"/>
            <a:ext cx="1349292" cy="900000"/>
          </a:xfrm>
          <a:prstGeom prst="rect">
            <a:avLst/>
          </a:prstGeom>
        </p:spPr>
      </p:pic>
    </p:spTree>
    <p:extLst>
      <p:ext uri="{BB962C8B-B14F-4D97-AF65-F5344CB8AC3E}">
        <p14:creationId xmlns:p14="http://schemas.microsoft.com/office/powerpoint/2010/main" val="1696704953"/>
      </p:ext>
    </p:extLst>
  </p:cSld>
  <p:clrMapOvr>
    <a:masterClrMapping/>
  </p:clrMapOvr>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Words>662</Words>
  <Application>Microsoft Office PowerPoint</Application>
  <PresentationFormat>Widescreen</PresentationFormat>
  <Paragraphs>152</Paragraphs>
  <Slides>17</Slides>
  <Notes>7</Notes>
  <HiddenSlides>0</HiddenSlides>
  <MMClips>1</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2_PPT_HHN_16x9_DE_02</vt:lpstr>
      <vt:lpstr>3_PPT_HHN_16x9_DE_02</vt:lpstr>
      <vt:lpstr>Qualität KI abhängig von Trainingsdaten</vt:lpstr>
      <vt:lpstr>Was ist ein Bias?</vt:lpstr>
      <vt:lpstr>Bias</vt:lpstr>
      <vt:lpstr>Bias</vt:lpstr>
      <vt:lpstr>Anforderungen Trainingsdaten</vt:lpstr>
      <vt:lpstr>Korrekte Daten</vt:lpstr>
      <vt:lpstr>Diverse Daten</vt:lpstr>
      <vt:lpstr>Vollständige Daten</vt:lpstr>
      <vt:lpstr>Auswirkungen schlechte Datenqualität</vt:lpstr>
      <vt:lpstr>Bias in Praxis</vt:lpstr>
      <vt:lpstr>Diskriminierung durch Künstliche Intelligenz</vt:lpstr>
      <vt:lpstr>Programmierte Ungerechtigkeit</vt:lpstr>
      <vt:lpstr>Diskriminierung durch KI</vt:lpstr>
      <vt:lpstr>Diskriminierung der Hautfarbe</vt:lpstr>
      <vt:lpstr>Diskriminierung des Geschlechts</vt:lpstr>
      <vt:lpstr>Selbstexperiment</vt:lpstr>
      <vt:lpstr>Selbstständige Recherche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lastModifiedBy>Noémie Spiller</cp:lastModifiedBy>
  <cp:revision>220</cp:revision>
  <cp:lastPrinted>2020-10-20T08:16:59Z</cp:lastPrinted>
  <dcterms:created xsi:type="dcterms:W3CDTF">2020-09-11T11:07:21Z</dcterms:created>
  <dcterms:modified xsi:type="dcterms:W3CDTF">2023-08-31T15:47:28Z</dcterms:modified>
</cp:coreProperties>
</file>